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5" r:id="rId2"/>
    <p:sldId id="270" r:id="rId3"/>
    <p:sldId id="271" r:id="rId4"/>
    <p:sldId id="273" r:id="rId5"/>
    <p:sldId id="256" r:id="rId6"/>
    <p:sldId id="267" r:id="rId7"/>
    <p:sldId id="259" r:id="rId8"/>
    <p:sldId id="266" r:id="rId9"/>
    <p:sldId id="263" r:id="rId10"/>
    <p:sldId id="268" r:id="rId11"/>
    <p:sldId id="269" r:id="rId12"/>
    <p:sldId id="257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80"/>
    <a:srgbClr val="141E28"/>
    <a:srgbClr val="191E2D"/>
    <a:srgbClr val="2C1828"/>
    <a:srgbClr val="2A2E54"/>
    <a:srgbClr val="1E32C8"/>
    <a:srgbClr val="C8055A"/>
    <a:srgbClr val="E60546"/>
    <a:srgbClr val="3C0C6E"/>
    <a:srgbClr val="1E0C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AABC69-06AC-4AC0-999E-43F8EAFFF872}" v="1489" dt="2020-07-13T20:16:38.549"/>
    <p1510:client id="{F6EC2F59-058A-419D-AEDD-EFD2F527D096}" v="4" dt="2020-07-14T10:57:58.2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86" autoAdjust="0"/>
    <p:restoredTop sz="95220" autoAdjust="0"/>
  </p:normalViewPr>
  <p:slideViewPr>
    <p:cSldViewPr snapToGrid="0">
      <p:cViewPr varScale="1">
        <p:scale>
          <a:sx n="114" d="100"/>
          <a:sy n="114" d="100"/>
        </p:scale>
        <p:origin x="63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ardo Neves" userId="a2420d86-c959-463f-a209-2fea3ef854c2" providerId="ADAL" clId="{00AABC69-06AC-4AC0-999E-43F8EAFFF872}"/>
    <pc:docChg chg="undo custSel addSld modSld">
      <pc:chgData name="Ricardo Neves" userId="a2420d86-c959-463f-a209-2fea3ef854c2" providerId="ADAL" clId="{00AABC69-06AC-4AC0-999E-43F8EAFFF872}" dt="2020-07-13T20:16:46.509" v="2306" actId="478"/>
      <pc:docMkLst>
        <pc:docMk/>
      </pc:docMkLst>
      <pc:sldChg chg="addSp delSp modSp new mod">
        <pc:chgData name="Ricardo Neves" userId="a2420d86-c959-463f-a209-2fea3ef854c2" providerId="ADAL" clId="{00AABC69-06AC-4AC0-999E-43F8EAFFF872}" dt="2020-07-13T20:16:46.509" v="2306" actId="478"/>
        <pc:sldMkLst>
          <pc:docMk/>
          <pc:sldMk cId="2087092049" sldId="256"/>
        </pc:sldMkLst>
        <pc:spChg chg="del">
          <ac:chgData name="Ricardo Neves" userId="a2420d86-c959-463f-a209-2fea3ef854c2" providerId="ADAL" clId="{00AABC69-06AC-4AC0-999E-43F8EAFFF872}" dt="2020-07-13T11:23:53.745" v="1" actId="478"/>
          <ac:spMkLst>
            <pc:docMk/>
            <pc:sldMk cId="2087092049" sldId="256"/>
            <ac:spMk id="2" creationId="{D1EE1AA5-55D8-4B27-A261-C1CFC14C8625}"/>
          </ac:spMkLst>
        </pc:spChg>
        <pc:spChg chg="del">
          <ac:chgData name="Ricardo Neves" userId="a2420d86-c959-463f-a209-2fea3ef854c2" providerId="ADAL" clId="{00AABC69-06AC-4AC0-999E-43F8EAFFF872}" dt="2020-07-13T11:23:55.280" v="2" actId="478"/>
          <ac:spMkLst>
            <pc:docMk/>
            <pc:sldMk cId="2087092049" sldId="256"/>
            <ac:spMk id="3" creationId="{958C8DCC-4AA7-4F33-BE4C-3708C0578B38}"/>
          </ac:spMkLst>
        </pc:spChg>
        <pc:spChg chg="add del mod">
          <ac:chgData name="Ricardo Neves" userId="a2420d86-c959-463f-a209-2fea3ef854c2" providerId="ADAL" clId="{00AABC69-06AC-4AC0-999E-43F8EAFFF872}" dt="2020-07-13T11:27:39.917" v="77" actId="478"/>
          <ac:spMkLst>
            <pc:docMk/>
            <pc:sldMk cId="2087092049" sldId="256"/>
            <ac:spMk id="4" creationId="{A3667BE3-CB59-4DEC-9CA9-E84D5BC8FA4B}"/>
          </ac:spMkLst>
        </pc:spChg>
        <pc:spChg chg="add mod ord">
          <ac:chgData name="Ricardo Neves" userId="a2420d86-c959-463f-a209-2fea3ef854c2" providerId="ADAL" clId="{00AABC69-06AC-4AC0-999E-43F8EAFFF872}" dt="2020-07-13T16:59:42.568" v="1190" actId="207"/>
          <ac:spMkLst>
            <pc:docMk/>
            <pc:sldMk cId="2087092049" sldId="256"/>
            <ac:spMk id="5" creationId="{C40530B3-EAAE-4D85-8A55-F4A8C472268E}"/>
          </ac:spMkLst>
        </pc:spChg>
        <pc:spChg chg="add mod ord">
          <ac:chgData name="Ricardo Neves" userId="a2420d86-c959-463f-a209-2fea3ef854c2" providerId="ADAL" clId="{00AABC69-06AC-4AC0-999E-43F8EAFFF872}" dt="2020-07-13T16:56:49.151" v="1054" actId="167"/>
          <ac:spMkLst>
            <pc:docMk/>
            <pc:sldMk cId="2087092049" sldId="256"/>
            <ac:spMk id="6" creationId="{330F10FD-E282-4DAE-A19B-A71AA43D676F}"/>
          </ac:spMkLst>
        </pc:spChg>
        <pc:spChg chg="add del mod">
          <ac:chgData name="Ricardo Neves" userId="a2420d86-c959-463f-a209-2fea3ef854c2" providerId="ADAL" clId="{00AABC69-06AC-4AC0-999E-43F8EAFFF872}" dt="2020-07-13T13:28:24.875" v="1017" actId="478"/>
          <ac:spMkLst>
            <pc:docMk/>
            <pc:sldMk cId="2087092049" sldId="256"/>
            <ac:spMk id="7" creationId="{6EC3935A-08E3-423F-9F5B-B6F16C47F11C}"/>
          </ac:spMkLst>
        </pc:spChg>
        <pc:spChg chg="add del mod">
          <ac:chgData name="Ricardo Neves" userId="a2420d86-c959-463f-a209-2fea3ef854c2" providerId="ADAL" clId="{00AABC69-06AC-4AC0-999E-43F8EAFFF872}" dt="2020-07-13T11:34:20.796" v="203" actId="478"/>
          <ac:spMkLst>
            <pc:docMk/>
            <pc:sldMk cId="2087092049" sldId="256"/>
            <ac:spMk id="8" creationId="{03A0289E-2EA1-4BCA-8FB9-3B1F6950BEC9}"/>
          </ac:spMkLst>
        </pc:spChg>
        <pc:spChg chg="add del mod">
          <ac:chgData name="Ricardo Neves" userId="a2420d86-c959-463f-a209-2fea3ef854c2" providerId="ADAL" clId="{00AABC69-06AC-4AC0-999E-43F8EAFFF872}" dt="2020-07-13T13:28:17.696" v="1011" actId="478"/>
          <ac:spMkLst>
            <pc:docMk/>
            <pc:sldMk cId="2087092049" sldId="256"/>
            <ac:spMk id="9" creationId="{B2FB7B97-6FBB-46C1-A588-DE65E7D3925D}"/>
          </ac:spMkLst>
        </pc:spChg>
        <pc:spChg chg="add del mod">
          <ac:chgData name="Ricardo Neves" userId="a2420d86-c959-463f-a209-2fea3ef854c2" providerId="ADAL" clId="{00AABC69-06AC-4AC0-999E-43F8EAFFF872}" dt="2020-07-13T13:28:18.487" v="1012" actId="478"/>
          <ac:spMkLst>
            <pc:docMk/>
            <pc:sldMk cId="2087092049" sldId="256"/>
            <ac:spMk id="10" creationId="{4AC62D11-883D-4585-A171-22AB281D8112}"/>
          </ac:spMkLst>
        </pc:spChg>
        <pc:spChg chg="add del mod">
          <ac:chgData name="Ricardo Neves" userId="a2420d86-c959-463f-a209-2fea3ef854c2" providerId="ADAL" clId="{00AABC69-06AC-4AC0-999E-43F8EAFFF872}" dt="2020-07-13T13:28:19.239" v="1013" actId="478"/>
          <ac:spMkLst>
            <pc:docMk/>
            <pc:sldMk cId="2087092049" sldId="256"/>
            <ac:spMk id="11" creationId="{31B53F06-E13D-4F7E-AC39-1378A41269BB}"/>
          </ac:spMkLst>
        </pc:spChg>
        <pc:spChg chg="add del mod">
          <ac:chgData name="Ricardo Neves" userId="a2420d86-c959-463f-a209-2fea3ef854c2" providerId="ADAL" clId="{00AABC69-06AC-4AC0-999E-43F8EAFFF872}" dt="2020-07-13T13:28:20.246" v="1014" actId="478"/>
          <ac:spMkLst>
            <pc:docMk/>
            <pc:sldMk cId="2087092049" sldId="256"/>
            <ac:spMk id="12" creationId="{33DD5863-8A09-4CC5-B59A-E872D9855698}"/>
          </ac:spMkLst>
        </pc:spChg>
        <pc:spChg chg="add del mod">
          <ac:chgData name="Ricardo Neves" userId="a2420d86-c959-463f-a209-2fea3ef854c2" providerId="ADAL" clId="{00AABC69-06AC-4AC0-999E-43F8EAFFF872}" dt="2020-07-13T13:28:21.674" v="1015" actId="478"/>
          <ac:spMkLst>
            <pc:docMk/>
            <pc:sldMk cId="2087092049" sldId="256"/>
            <ac:spMk id="13" creationId="{3CCADB0F-5216-41B8-847D-2FE80EE19771}"/>
          </ac:spMkLst>
        </pc:spChg>
        <pc:spChg chg="add del mod">
          <ac:chgData name="Ricardo Neves" userId="a2420d86-c959-463f-a209-2fea3ef854c2" providerId="ADAL" clId="{00AABC69-06AC-4AC0-999E-43F8EAFFF872}" dt="2020-07-13T13:28:23.845" v="1016" actId="478"/>
          <ac:spMkLst>
            <pc:docMk/>
            <pc:sldMk cId="2087092049" sldId="256"/>
            <ac:spMk id="14" creationId="{9FFCA62D-829C-471E-B049-FCAF8655B9AA}"/>
          </ac:spMkLst>
        </pc:spChg>
        <pc:spChg chg="add del mod">
          <ac:chgData name="Ricardo Neves" userId="a2420d86-c959-463f-a209-2fea3ef854c2" providerId="ADAL" clId="{00AABC69-06AC-4AC0-999E-43F8EAFFF872}" dt="2020-07-13T11:34:19.804" v="202" actId="478"/>
          <ac:spMkLst>
            <pc:docMk/>
            <pc:sldMk cId="2087092049" sldId="256"/>
            <ac:spMk id="15" creationId="{D781C794-13D7-49CA-B172-A0A8B4307B3D}"/>
          </ac:spMkLst>
        </pc:spChg>
        <pc:spChg chg="add del mod">
          <ac:chgData name="Ricardo Neves" userId="a2420d86-c959-463f-a209-2fea3ef854c2" providerId="ADAL" clId="{00AABC69-06AC-4AC0-999E-43F8EAFFF872}" dt="2020-07-13T12:19:37.988" v="564" actId="478"/>
          <ac:spMkLst>
            <pc:docMk/>
            <pc:sldMk cId="2087092049" sldId="256"/>
            <ac:spMk id="16" creationId="{9A13906C-3A69-43CF-98D6-B984DA4256B4}"/>
          </ac:spMkLst>
        </pc:spChg>
        <pc:spChg chg="add del mod">
          <ac:chgData name="Ricardo Neves" userId="a2420d86-c959-463f-a209-2fea3ef854c2" providerId="ADAL" clId="{00AABC69-06AC-4AC0-999E-43F8EAFFF872}" dt="2020-07-13T11:34:18.175" v="201" actId="478"/>
          <ac:spMkLst>
            <pc:docMk/>
            <pc:sldMk cId="2087092049" sldId="256"/>
            <ac:spMk id="17" creationId="{E5B4E534-57B2-4706-9595-0964579D41FD}"/>
          </ac:spMkLst>
        </pc:spChg>
        <pc:spChg chg="add del mod">
          <ac:chgData name="Ricardo Neves" userId="a2420d86-c959-463f-a209-2fea3ef854c2" providerId="ADAL" clId="{00AABC69-06AC-4AC0-999E-43F8EAFFF872}" dt="2020-07-13T12:13:13.731" v="544" actId="478"/>
          <ac:spMkLst>
            <pc:docMk/>
            <pc:sldMk cId="2087092049" sldId="256"/>
            <ac:spMk id="18" creationId="{D37AE294-4451-4084-9A66-7828FB11A592}"/>
          </ac:spMkLst>
        </pc:spChg>
        <pc:spChg chg="add del mod">
          <ac:chgData name="Ricardo Neves" userId="a2420d86-c959-463f-a209-2fea3ef854c2" providerId="ADAL" clId="{00AABC69-06AC-4AC0-999E-43F8EAFFF872}" dt="2020-07-13T12:04:21.845" v="435" actId="478"/>
          <ac:spMkLst>
            <pc:docMk/>
            <pc:sldMk cId="2087092049" sldId="256"/>
            <ac:spMk id="19" creationId="{820A53AE-7A3F-4624-B330-D96AC3D9EFD1}"/>
          </ac:spMkLst>
        </pc:spChg>
        <pc:spChg chg="add del mod">
          <ac:chgData name="Ricardo Neves" userId="a2420d86-c959-463f-a209-2fea3ef854c2" providerId="ADAL" clId="{00AABC69-06AC-4AC0-999E-43F8EAFFF872}" dt="2020-07-13T12:20:37.297" v="593" actId="478"/>
          <ac:spMkLst>
            <pc:docMk/>
            <pc:sldMk cId="2087092049" sldId="256"/>
            <ac:spMk id="20" creationId="{E7AA18C7-E51B-4C9B-8BCC-E249599ABD48}"/>
          </ac:spMkLst>
        </pc:spChg>
        <pc:spChg chg="add del mod">
          <ac:chgData name="Ricardo Neves" userId="a2420d86-c959-463f-a209-2fea3ef854c2" providerId="ADAL" clId="{00AABC69-06AC-4AC0-999E-43F8EAFFF872}" dt="2020-07-13T12:21:04.492" v="617" actId="478"/>
          <ac:spMkLst>
            <pc:docMk/>
            <pc:sldMk cId="2087092049" sldId="256"/>
            <ac:spMk id="21" creationId="{E36AB8C4-E134-48C6-A8A3-DA366B84D8C5}"/>
          </ac:spMkLst>
        </pc:spChg>
        <pc:spChg chg="add del">
          <ac:chgData name="Ricardo Neves" userId="a2420d86-c959-463f-a209-2fea3ef854c2" providerId="ADAL" clId="{00AABC69-06AC-4AC0-999E-43F8EAFFF872}" dt="2020-07-13T11:39:02.299" v="217" actId="478"/>
          <ac:spMkLst>
            <pc:docMk/>
            <pc:sldMk cId="2087092049" sldId="256"/>
            <ac:spMk id="22" creationId="{C16BB8AE-A8FD-474A-B897-84844B40B608}"/>
          </ac:spMkLst>
        </pc:spChg>
        <pc:spChg chg="add mod">
          <ac:chgData name="Ricardo Neves" userId="a2420d86-c959-463f-a209-2fea3ef854c2" providerId="ADAL" clId="{00AABC69-06AC-4AC0-999E-43F8EAFFF872}" dt="2020-07-13T19:01:00.062" v="2112"/>
          <ac:spMkLst>
            <pc:docMk/>
            <pc:sldMk cId="2087092049" sldId="256"/>
            <ac:spMk id="23" creationId="{B6D97952-35B4-4425-BD34-51BA52E08E46}"/>
          </ac:spMkLst>
        </pc:spChg>
        <pc:spChg chg="add del mod">
          <ac:chgData name="Ricardo Neves" userId="a2420d86-c959-463f-a209-2fea3ef854c2" providerId="ADAL" clId="{00AABC69-06AC-4AC0-999E-43F8EAFFF872}" dt="2020-07-13T11:56:45.239" v="359"/>
          <ac:spMkLst>
            <pc:docMk/>
            <pc:sldMk cId="2087092049" sldId="256"/>
            <ac:spMk id="25" creationId="{5184652D-2E0B-4C65-B876-9449A579891F}"/>
          </ac:spMkLst>
        </pc:spChg>
        <pc:spChg chg="add del mod">
          <ac:chgData name="Ricardo Neves" userId="a2420d86-c959-463f-a209-2fea3ef854c2" providerId="ADAL" clId="{00AABC69-06AC-4AC0-999E-43F8EAFFF872}" dt="2020-07-13T12:05:24.574" v="510" actId="478"/>
          <ac:spMkLst>
            <pc:docMk/>
            <pc:sldMk cId="2087092049" sldId="256"/>
            <ac:spMk id="26" creationId="{1968C635-8C20-4F2E-9CFA-F7E08511A00B}"/>
          </ac:spMkLst>
        </pc:spChg>
        <pc:spChg chg="add del mod">
          <ac:chgData name="Ricardo Neves" userId="a2420d86-c959-463f-a209-2fea3ef854c2" providerId="ADAL" clId="{00AABC69-06AC-4AC0-999E-43F8EAFFF872}" dt="2020-07-13T12:05:25.376" v="511" actId="478"/>
          <ac:spMkLst>
            <pc:docMk/>
            <pc:sldMk cId="2087092049" sldId="256"/>
            <ac:spMk id="27" creationId="{0784E502-340B-46ED-8B6A-68F3D3B98E11}"/>
          </ac:spMkLst>
        </pc:spChg>
        <pc:spChg chg="add del mod">
          <ac:chgData name="Ricardo Neves" userId="a2420d86-c959-463f-a209-2fea3ef854c2" providerId="ADAL" clId="{00AABC69-06AC-4AC0-999E-43F8EAFFF872}" dt="2020-07-13T12:03:19.753" v="389"/>
          <ac:spMkLst>
            <pc:docMk/>
            <pc:sldMk cId="2087092049" sldId="256"/>
            <ac:spMk id="28" creationId="{B976F732-635C-43F3-A7CC-80AF4D14B8AB}"/>
          </ac:spMkLst>
        </pc:spChg>
        <pc:spChg chg="add del mod">
          <ac:chgData name="Ricardo Neves" userId="a2420d86-c959-463f-a209-2fea3ef854c2" providerId="ADAL" clId="{00AABC69-06AC-4AC0-999E-43F8EAFFF872}" dt="2020-07-13T13:28:08.238" v="1004" actId="478"/>
          <ac:spMkLst>
            <pc:docMk/>
            <pc:sldMk cId="2087092049" sldId="256"/>
            <ac:spMk id="29" creationId="{2FC9274D-6B6C-4334-856B-5EA8DC9B237A}"/>
          </ac:spMkLst>
        </pc:spChg>
        <pc:spChg chg="add del mod">
          <ac:chgData name="Ricardo Neves" userId="a2420d86-c959-463f-a209-2fea3ef854c2" providerId="ADAL" clId="{00AABC69-06AC-4AC0-999E-43F8EAFFF872}" dt="2020-07-13T13:28:08.999" v="1005" actId="478"/>
          <ac:spMkLst>
            <pc:docMk/>
            <pc:sldMk cId="2087092049" sldId="256"/>
            <ac:spMk id="30" creationId="{D5AC1875-A00E-4FCF-BB46-093ED13BC320}"/>
          </ac:spMkLst>
        </pc:spChg>
        <pc:spChg chg="add del mod">
          <ac:chgData name="Ricardo Neves" userId="a2420d86-c959-463f-a209-2fea3ef854c2" providerId="ADAL" clId="{00AABC69-06AC-4AC0-999E-43F8EAFFF872}" dt="2020-07-13T13:28:09.652" v="1006" actId="478"/>
          <ac:spMkLst>
            <pc:docMk/>
            <pc:sldMk cId="2087092049" sldId="256"/>
            <ac:spMk id="31" creationId="{FD101020-A502-4E11-9CFB-59C412BC3CD0}"/>
          </ac:spMkLst>
        </pc:spChg>
        <pc:spChg chg="add del mod">
          <ac:chgData name="Ricardo Neves" userId="a2420d86-c959-463f-a209-2fea3ef854c2" providerId="ADAL" clId="{00AABC69-06AC-4AC0-999E-43F8EAFFF872}" dt="2020-07-13T13:28:13.318" v="1010" actId="478"/>
          <ac:spMkLst>
            <pc:docMk/>
            <pc:sldMk cId="2087092049" sldId="256"/>
            <ac:spMk id="32" creationId="{CC51B25E-9E3D-408F-A40E-25AF208352A6}"/>
          </ac:spMkLst>
        </pc:spChg>
        <pc:spChg chg="add del mod">
          <ac:chgData name="Ricardo Neves" userId="a2420d86-c959-463f-a209-2fea3ef854c2" providerId="ADAL" clId="{00AABC69-06AC-4AC0-999E-43F8EAFFF872}" dt="2020-07-13T13:28:11.985" v="1009" actId="478"/>
          <ac:spMkLst>
            <pc:docMk/>
            <pc:sldMk cId="2087092049" sldId="256"/>
            <ac:spMk id="33" creationId="{ED8DCADC-96C1-44B7-A006-86BD2F359073}"/>
          </ac:spMkLst>
        </pc:spChg>
        <pc:spChg chg="add mod">
          <ac:chgData name="Ricardo Neves" userId="a2420d86-c959-463f-a209-2fea3ef854c2" providerId="ADAL" clId="{00AABC69-06AC-4AC0-999E-43F8EAFFF872}" dt="2020-07-13T12:11:57.406" v="525" actId="571"/>
          <ac:spMkLst>
            <pc:docMk/>
            <pc:sldMk cId="2087092049" sldId="256"/>
            <ac:spMk id="34" creationId="{3B78FEF8-64AE-4E2F-9289-CD0A59DBC4C3}"/>
          </ac:spMkLst>
        </pc:spChg>
        <pc:spChg chg="add mod">
          <ac:chgData name="Ricardo Neves" userId="a2420d86-c959-463f-a209-2fea3ef854c2" providerId="ADAL" clId="{00AABC69-06AC-4AC0-999E-43F8EAFFF872}" dt="2020-07-13T12:11:57.406" v="525" actId="571"/>
          <ac:spMkLst>
            <pc:docMk/>
            <pc:sldMk cId="2087092049" sldId="256"/>
            <ac:spMk id="35" creationId="{A91E30A1-4593-4D6A-A7BE-8FBC0CA2511B}"/>
          </ac:spMkLst>
        </pc:spChg>
        <pc:spChg chg="add del mod">
          <ac:chgData name="Ricardo Neves" userId="a2420d86-c959-463f-a209-2fea3ef854c2" providerId="ADAL" clId="{00AABC69-06AC-4AC0-999E-43F8EAFFF872}" dt="2020-07-13T13:28:10.215" v="1007" actId="478"/>
          <ac:spMkLst>
            <pc:docMk/>
            <pc:sldMk cId="2087092049" sldId="256"/>
            <ac:spMk id="36" creationId="{88018B7A-68CB-4E9B-8BF9-547BED80AEA1}"/>
          </ac:spMkLst>
        </pc:spChg>
        <pc:spChg chg="add mod">
          <ac:chgData name="Ricardo Neves" userId="a2420d86-c959-463f-a209-2fea3ef854c2" providerId="ADAL" clId="{00AABC69-06AC-4AC0-999E-43F8EAFFF872}" dt="2020-07-13T18:58:38.766" v="1986" actId="14861"/>
          <ac:spMkLst>
            <pc:docMk/>
            <pc:sldMk cId="2087092049" sldId="256"/>
            <ac:spMk id="37" creationId="{0C379428-8A71-4340-AB63-040AB7D7E4AC}"/>
          </ac:spMkLst>
        </pc:spChg>
        <pc:spChg chg="add mod">
          <ac:chgData name="Ricardo Neves" userId="a2420d86-c959-463f-a209-2fea3ef854c2" providerId="ADAL" clId="{00AABC69-06AC-4AC0-999E-43F8EAFFF872}" dt="2020-07-13T18:58:42.908" v="2016" actId="14861"/>
          <ac:spMkLst>
            <pc:docMk/>
            <pc:sldMk cId="2087092049" sldId="256"/>
            <ac:spMk id="38" creationId="{AF2E6FB6-2E1A-44CD-82ED-E6F5C338CC95}"/>
          </ac:spMkLst>
        </pc:spChg>
        <pc:spChg chg="add mod">
          <ac:chgData name="Ricardo Neves" userId="a2420d86-c959-463f-a209-2fea3ef854c2" providerId="ADAL" clId="{00AABC69-06AC-4AC0-999E-43F8EAFFF872}" dt="2020-07-13T18:58:45.954" v="2039" actId="14861"/>
          <ac:spMkLst>
            <pc:docMk/>
            <pc:sldMk cId="2087092049" sldId="256"/>
            <ac:spMk id="39" creationId="{F21059C5-7880-48C6-915E-C01D342975DC}"/>
          </ac:spMkLst>
        </pc:spChg>
        <pc:spChg chg="add mod">
          <ac:chgData name="Ricardo Neves" userId="a2420d86-c959-463f-a209-2fea3ef854c2" providerId="ADAL" clId="{00AABC69-06AC-4AC0-999E-43F8EAFFF872}" dt="2020-07-13T18:58:48.456" v="2059" actId="14861"/>
          <ac:spMkLst>
            <pc:docMk/>
            <pc:sldMk cId="2087092049" sldId="256"/>
            <ac:spMk id="40" creationId="{BF9DEB8F-50D7-45FB-B76E-D7511703C0E7}"/>
          </ac:spMkLst>
        </pc:spChg>
        <pc:spChg chg="add del mod">
          <ac:chgData name="Ricardo Neves" userId="a2420d86-c959-463f-a209-2fea3ef854c2" providerId="ADAL" clId="{00AABC69-06AC-4AC0-999E-43F8EAFFF872}" dt="2020-07-13T12:23:12.213" v="668"/>
          <ac:spMkLst>
            <pc:docMk/>
            <pc:sldMk cId="2087092049" sldId="256"/>
            <ac:spMk id="41" creationId="{2FF60607-ED65-4D3F-A790-F7D3519EFC63}"/>
          </ac:spMkLst>
        </pc:spChg>
        <pc:spChg chg="add del mod">
          <ac:chgData name="Ricardo Neves" userId="a2420d86-c959-463f-a209-2fea3ef854c2" providerId="ADAL" clId="{00AABC69-06AC-4AC0-999E-43F8EAFFF872}" dt="2020-07-13T12:23:10.674" v="665"/>
          <ac:spMkLst>
            <pc:docMk/>
            <pc:sldMk cId="2087092049" sldId="256"/>
            <ac:spMk id="42" creationId="{B03127DC-77E9-4C6E-BF7C-8666F75E695F}"/>
          </ac:spMkLst>
        </pc:spChg>
        <pc:spChg chg="add del mod">
          <ac:chgData name="Ricardo Neves" userId="a2420d86-c959-463f-a209-2fea3ef854c2" providerId="ADAL" clId="{00AABC69-06AC-4AC0-999E-43F8EAFFF872}" dt="2020-07-13T17:32:24.850" v="1725" actId="478"/>
          <ac:spMkLst>
            <pc:docMk/>
            <pc:sldMk cId="2087092049" sldId="256"/>
            <ac:spMk id="43" creationId="{FB717598-77F5-465F-B4AF-FBFA81E62FCB}"/>
          </ac:spMkLst>
        </pc:spChg>
        <pc:spChg chg="add del mod">
          <ac:chgData name="Ricardo Neves" userId="a2420d86-c959-463f-a209-2fea3ef854c2" providerId="ADAL" clId="{00AABC69-06AC-4AC0-999E-43F8EAFFF872}" dt="2020-07-13T17:32:27.317" v="1726" actId="478"/>
          <ac:spMkLst>
            <pc:docMk/>
            <pc:sldMk cId="2087092049" sldId="256"/>
            <ac:spMk id="44" creationId="{7B85B0D4-0FE4-4295-A0D9-EBA1DC7D52B3}"/>
          </ac:spMkLst>
        </pc:spChg>
        <pc:spChg chg="add del mod">
          <ac:chgData name="Ricardo Neves" userId="a2420d86-c959-463f-a209-2fea3ef854c2" providerId="ADAL" clId="{00AABC69-06AC-4AC0-999E-43F8EAFFF872}" dt="2020-07-13T17:32:28.309" v="1727" actId="478"/>
          <ac:spMkLst>
            <pc:docMk/>
            <pc:sldMk cId="2087092049" sldId="256"/>
            <ac:spMk id="45" creationId="{1E2DF95C-F2A7-4E96-ADED-4882043E43E2}"/>
          </ac:spMkLst>
        </pc:spChg>
        <pc:spChg chg="add del mod">
          <ac:chgData name="Ricardo Neves" userId="a2420d86-c959-463f-a209-2fea3ef854c2" providerId="ADAL" clId="{00AABC69-06AC-4AC0-999E-43F8EAFFF872}" dt="2020-07-13T17:32:49.811" v="1729" actId="478"/>
          <ac:spMkLst>
            <pc:docMk/>
            <pc:sldMk cId="2087092049" sldId="256"/>
            <ac:spMk id="46" creationId="{DF80EB43-FD39-4662-B863-CCD35E8197A3}"/>
          </ac:spMkLst>
        </pc:spChg>
        <pc:spChg chg="add del mod">
          <ac:chgData name="Ricardo Neves" userId="a2420d86-c959-463f-a209-2fea3ef854c2" providerId="ADAL" clId="{00AABC69-06AC-4AC0-999E-43F8EAFFF872}" dt="2020-07-13T17:32:50.592" v="1730" actId="478"/>
          <ac:spMkLst>
            <pc:docMk/>
            <pc:sldMk cId="2087092049" sldId="256"/>
            <ac:spMk id="47" creationId="{D386BE01-95CC-467A-8E48-199A7FACEF61}"/>
          </ac:spMkLst>
        </pc:spChg>
        <pc:spChg chg="add mod">
          <ac:chgData name="Ricardo Neves" userId="a2420d86-c959-463f-a209-2fea3ef854c2" providerId="ADAL" clId="{00AABC69-06AC-4AC0-999E-43F8EAFFF872}" dt="2020-07-13T18:58:50.861" v="2076" actId="14861"/>
          <ac:spMkLst>
            <pc:docMk/>
            <pc:sldMk cId="2087092049" sldId="256"/>
            <ac:spMk id="62" creationId="{50A6F908-DE28-4E0B-996B-0D5B4122C139}"/>
          </ac:spMkLst>
        </pc:spChg>
        <pc:spChg chg="add del mod">
          <ac:chgData name="Ricardo Neves" userId="a2420d86-c959-463f-a209-2fea3ef854c2" providerId="ADAL" clId="{00AABC69-06AC-4AC0-999E-43F8EAFFF872}" dt="2020-07-13T17:25:06.764" v="1711" actId="478"/>
          <ac:spMkLst>
            <pc:docMk/>
            <pc:sldMk cId="2087092049" sldId="256"/>
            <ac:spMk id="63" creationId="{31BF0ED4-EE26-40B4-B8B0-C30030CE92D9}"/>
          </ac:spMkLst>
        </pc:spChg>
        <pc:spChg chg="add del mod">
          <ac:chgData name="Ricardo Neves" userId="a2420d86-c959-463f-a209-2fea3ef854c2" providerId="ADAL" clId="{00AABC69-06AC-4AC0-999E-43F8EAFFF872}" dt="2020-07-13T17:25:14.328" v="1713" actId="478"/>
          <ac:spMkLst>
            <pc:docMk/>
            <pc:sldMk cId="2087092049" sldId="256"/>
            <ac:spMk id="64" creationId="{0E4140EB-3348-4872-8C79-2FC568EF3D1F}"/>
          </ac:spMkLst>
        </pc:spChg>
        <pc:spChg chg="add del mod">
          <ac:chgData name="Ricardo Neves" userId="a2420d86-c959-463f-a209-2fea3ef854c2" providerId="ADAL" clId="{00AABC69-06AC-4AC0-999E-43F8EAFFF872}" dt="2020-07-13T17:25:18.372" v="1715" actId="478"/>
          <ac:spMkLst>
            <pc:docMk/>
            <pc:sldMk cId="2087092049" sldId="256"/>
            <ac:spMk id="65" creationId="{BC1BE3DE-D868-4C64-995C-828F895A11FE}"/>
          </ac:spMkLst>
        </pc:spChg>
        <pc:spChg chg="add del mod">
          <ac:chgData name="Ricardo Neves" userId="a2420d86-c959-463f-a209-2fea3ef854c2" providerId="ADAL" clId="{00AABC69-06AC-4AC0-999E-43F8EAFFF872}" dt="2020-07-13T17:25:19.840" v="1716" actId="478"/>
          <ac:spMkLst>
            <pc:docMk/>
            <pc:sldMk cId="2087092049" sldId="256"/>
            <ac:spMk id="66" creationId="{348DFA0D-D75C-44C2-A886-69F8AF6474DB}"/>
          </ac:spMkLst>
        </pc:spChg>
        <pc:spChg chg="add del mod">
          <ac:chgData name="Ricardo Neves" userId="a2420d86-c959-463f-a209-2fea3ef854c2" providerId="ADAL" clId="{00AABC69-06AC-4AC0-999E-43F8EAFFF872}" dt="2020-07-13T17:20:27.425" v="1704" actId="478"/>
          <ac:spMkLst>
            <pc:docMk/>
            <pc:sldMk cId="2087092049" sldId="256"/>
            <ac:spMk id="67" creationId="{0C5EF0E9-A792-4E46-BE5A-878EE11CF1E4}"/>
          </ac:spMkLst>
        </pc:spChg>
        <pc:spChg chg="add del mod">
          <ac:chgData name="Ricardo Neves" userId="a2420d86-c959-463f-a209-2fea3ef854c2" providerId="ADAL" clId="{00AABC69-06AC-4AC0-999E-43F8EAFFF872}" dt="2020-07-13T17:20:24.282" v="1703" actId="478"/>
          <ac:spMkLst>
            <pc:docMk/>
            <pc:sldMk cId="2087092049" sldId="256"/>
            <ac:spMk id="68" creationId="{E88DDF4C-D344-4280-810D-7BBBF44D1533}"/>
          </ac:spMkLst>
        </pc:spChg>
        <pc:spChg chg="add del mod">
          <ac:chgData name="Ricardo Neves" userId="a2420d86-c959-463f-a209-2fea3ef854c2" providerId="ADAL" clId="{00AABC69-06AC-4AC0-999E-43F8EAFFF872}" dt="2020-07-13T17:20:20.634" v="1702" actId="478"/>
          <ac:spMkLst>
            <pc:docMk/>
            <pc:sldMk cId="2087092049" sldId="256"/>
            <ac:spMk id="69" creationId="{A88F7B42-61F4-4FD3-85B9-5722209FFC18}"/>
          </ac:spMkLst>
        </pc:spChg>
        <pc:spChg chg="add del mod">
          <ac:chgData name="Ricardo Neves" userId="a2420d86-c959-463f-a209-2fea3ef854c2" providerId="ADAL" clId="{00AABC69-06AC-4AC0-999E-43F8EAFFF872}" dt="2020-07-13T17:13:36.183" v="1520"/>
          <ac:spMkLst>
            <pc:docMk/>
            <pc:sldMk cId="2087092049" sldId="256"/>
            <ac:spMk id="71" creationId="{B0F01E45-4713-48BD-B8B2-7925BAC8BD60}"/>
          </ac:spMkLst>
        </pc:spChg>
        <pc:spChg chg="add del mod">
          <ac:chgData name="Ricardo Neves" userId="a2420d86-c959-463f-a209-2fea3ef854c2" providerId="ADAL" clId="{00AABC69-06AC-4AC0-999E-43F8EAFFF872}" dt="2020-07-13T17:25:51.296" v="1724" actId="478"/>
          <ac:spMkLst>
            <pc:docMk/>
            <pc:sldMk cId="2087092049" sldId="256"/>
            <ac:spMk id="72" creationId="{9750EC12-7A53-4F90-8C38-ABE6DFBB99DC}"/>
          </ac:spMkLst>
        </pc:spChg>
        <pc:spChg chg="add del mod">
          <ac:chgData name="Ricardo Neves" userId="a2420d86-c959-463f-a209-2fea3ef854c2" providerId="ADAL" clId="{00AABC69-06AC-4AC0-999E-43F8EAFFF872}" dt="2020-07-13T17:25:17.042" v="1714" actId="21"/>
          <ac:spMkLst>
            <pc:docMk/>
            <pc:sldMk cId="2087092049" sldId="256"/>
            <ac:spMk id="73" creationId="{97F24F05-AA8C-4836-9BE8-9CEA5C245185}"/>
          </ac:spMkLst>
        </pc:spChg>
        <pc:spChg chg="add del mod">
          <ac:chgData name="Ricardo Neves" userId="a2420d86-c959-463f-a209-2fea3ef854c2" providerId="ADAL" clId="{00AABC69-06AC-4AC0-999E-43F8EAFFF872}" dt="2020-07-13T17:20:13.228" v="1701" actId="478"/>
          <ac:spMkLst>
            <pc:docMk/>
            <pc:sldMk cId="2087092049" sldId="256"/>
            <ac:spMk id="74" creationId="{AA707DA8-84FC-42C5-A1D5-74424AB0AF42}"/>
          </ac:spMkLst>
        </pc:spChg>
        <pc:spChg chg="add del mod">
          <ac:chgData name="Ricardo Neves" userId="a2420d86-c959-463f-a209-2fea3ef854c2" providerId="ADAL" clId="{00AABC69-06AC-4AC0-999E-43F8EAFFF872}" dt="2020-07-13T17:25:12.970" v="1712" actId="478"/>
          <ac:spMkLst>
            <pc:docMk/>
            <pc:sldMk cId="2087092049" sldId="256"/>
            <ac:spMk id="75" creationId="{FFEF96C8-6972-4E93-B78D-6A06407E5D1E}"/>
          </ac:spMkLst>
        </pc:spChg>
        <pc:spChg chg="add mod">
          <ac:chgData name="Ricardo Neves" userId="a2420d86-c959-463f-a209-2fea3ef854c2" providerId="ADAL" clId="{00AABC69-06AC-4AC0-999E-43F8EAFFF872}" dt="2020-07-13T18:59:09.067" v="2082" actId="14861"/>
          <ac:spMkLst>
            <pc:docMk/>
            <pc:sldMk cId="2087092049" sldId="256"/>
            <ac:spMk id="76" creationId="{7575A070-B5D0-4CC6-8B56-0CCF05F3248C}"/>
          </ac:spMkLst>
        </pc:spChg>
        <pc:spChg chg="add del mod">
          <ac:chgData name="Ricardo Neves" userId="a2420d86-c959-463f-a209-2fea3ef854c2" providerId="ADAL" clId="{00AABC69-06AC-4AC0-999E-43F8EAFFF872}" dt="2020-07-13T18:59:45.320" v="2109" actId="478"/>
          <ac:spMkLst>
            <pc:docMk/>
            <pc:sldMk cId="2087092049" sldId="256"/>
            <ac:spMk id="77" creationId="{EF9AE52C-BC21-4225-90C9-9F04E4D880DF}"/>
          </ac:spMkLst>
        </pc:spChg>
        <pc:spChg chg="add mod">
          <ac:chgData name="Ricardo Neves" userId="a2420d86-c959-463f-a209-2fea3ef854c2" providerId="ADAL" clId="{00AABC69-06AC-4AC0-999E-43F8EAFFF872}" dt="2020-07-13T20:16:20.702" v="2297" actId="207"/>
          <ac:spMkLst>
            <pc:docMk/>
            <pc:sldMk cId="2087092049" sldId="256"/>
            <ac:spMk id="78" creationId="{9E0E12D3-EBE7-43A7-8609-E6BFD220E5AA}"/>
          </ac:spMkLst>
        </pc:spChg>
        <pc:spChg chg="add mod">
          <ac:chgData name="Ricardo Neves" userId="a2420d86-c959-463f-a209-2fea3ef854c2" providerId="ADAL" clId="{00AABC69-06AC-4AC0-999E-43F8EAFFF872}" dt="2020-07-13T20:16:24.525" v="2298" actId="207"/>
          <ac:spMkLst>
            <pc:docMk/>
            <pc:sldMk cId="2087092049" sldId="256"/>
            <ac:spMk id="79" creationId="{28F78C71-F25E-4C45-8027-26560217AAA5}"/>
          </ac:spMkLst>
        </pc:spChg>
        <pc:spChg chg="add mod">
          <ac:chgData name="Ricardo Neves" userId="a2420d86-c959-463f-a209-2fea3ef854c2" providerId="ADAL" clId="{00AABC69-06AC-4AC0-999E-43F8EAFFF872}" dt="2020-07-13T20:16:28.799" v="2299" actId="207"/>
          <ac:spMkLst>
            <pc:docMk/>
            <pc:sldMk cId="2087092049" sldId="256"/>
            <ac:spMk id="80" creationId="{6AC9B111-A4A5-42B5-BA24-08AD9FEF0E04}"/>
          </ac:spMkLst>
        </pc:spChg>
        <pc:spChg chg="add mod">
          <ac:chgData name="Ricardo Neves" userId="a2420d86-c959-463f-a209-2fea3ef854c2" providerId="ADAL" clId="{00AABC69-06AC-4AC0-999E-43F8EAFFF872}" dt="2020-07-13T20:16:38.549" v="2301" actId="207"/>
          <ac:spMkLst>
            <pc:docMk/>
            <pc:sldMk cId="2087092049" sldId="256"/>
            <ac:spMk id="81" creationId="{F4CEDBE9-AF37-4990-B913-BDA15EA6F034}"/>
          </ac:spMkLst>
        </pc:spChg>
        <pc:spChg chg="add mod">
          <ac:chgData name="Ricardo Neves" userId="a2420d86-c959-463f-a209-2fea3ef854c2" providerId="ADAL" clId="{00AABC69-06AC-4AC0-999E-43F8EAFFF872}" dt="2020-07-13T20:13:00.351" v="2283" actId="207"/>
          <ac:spMkLst>
            <pc:docMk/>
            <pc:sldMk cId="2087092049" sldId="256"/>
            <ac:spMk id="82" creationId="{50388ED1-65E5-4DA6-9F39-5B7B4E16A234}"/>
          </ac:spMkLst>
        </pc:spChg>
        <pc:spChg chg="add del mod">
          <ac:chgData name="Ricardo Neves" userId="a2420d86-c959-463f-a209-2fea3ef854c2" providerId="ADAL" clId="{00AABC69-06AC-4AC0-999E-43F8EAFFF872}" dt="2020-07-13T20:16:45.783" v="2305" actId="478"/>
          <ac:spMkLst>
            <pc:docMk/>
            <pc:sldMk cId="2087092049" sldId="256"/>
            <ac:spMk id="88" creationId="{91EF8D42-2912-4691-BCAB-1CA5F6275847}"/>
          </ac:spMkLst>
        </pc:spChg>
        <pc:spChg chg="add del mod">
          <ac:chgData name="Ricardo Neves" userId="a2420d86-c959-463f-a209-2fea3ef854c2" providerId="ADAL" clId="{00AABC69-06AC-4AC0-999E-43F8EAFFF872}" dt="2020-07-13T20:16:44.207" v="2302" actId="478"/>
          <ac:spMkLst>
            <pc:docMk/>
            <pc:sldMk cId="2087092049" sldId="256"/>
            <ac:spMk id="89" creationId="{7E45AE14-68AC-44BF-A227-2722C8155E0E}"/>
          </ac:spMkLst>
        </pc:spChg>
        <pc:spChg chg="add del mod">
          <ac:chgData name="Ricardo Neves" userId="a2420d86-c959-463f-a209-2fea3ef854c2" providerId="ADAL" clId="{00AABC69-06AC-4AC0-999E-43F8EAFFF872}" dt="2020-07-13T20:16:44.723" v="2303" actId="478"/>
          <ac:spMkLst>
            <pc:docMk/>
            <pc:sldMk cId="2087092049" sldId="256"/>
            <ac:spMk id="90" creationId="{F04BEABD-ABFA-41C6-856C-A18CC30AC90C}"/>
          </ac:spMkLst>
        </pc:spChg>
        <pc:spChg chg="add del mod">
          <ac:chgData name="Ricardo Neves" userId="a2420d86-c959-463f-a209-2fea3ef854c2" providerId="ADAL" clId="{00AABC69-06AC-4AC0-999E-43F8EAFFF872}" dt="2020-07-13T20:16:45.193" v="2304" actId="478"/>
          <ac:spMkLst>
            <pc:docMk/>
            <pc:sldMk cId="2087092049" sldId="256"/>
            <ac:spMk id="91" creationId="{5D36D666-5336-4963-85BD-040C4A8CAE6A}"/>
          </ac:spMkLst>
        </pc:spChg>
        <pc:spChg chg="add del mod">
          <ac:chgData name="Ricardo Neves" userId="a2420d86-c959-463f-a209-2fea3ef854c2" providerId="ADAL" clId="{00AABC69-06AC-4AC0-999E-43F8EAFFF872}" dt="2020-07-13T20:16:46.509" v="2306" actId="478"/>
          <ac:spMkLst>
            <pc:docMk/>
            <pc:sldMk cId="2087092049" sldId="256"/>
            <ac:spMk id="92" creationId="{8298AACD-A3D2-45E7-8C91-FDBDB41CEA19}"/>
          </ac:spMkLst>
        </pc:spChg>
        <pc:picChg chg="add del mod">
          <ac:chgData name="Ricardo Neves" userId="a2420d86-c959-463f-a209-2fea3ef854c2" providerId="ADAL" clId="{00AABC69-06AC-4AC0-999E-43F8EAFFF872}" dt="2020-07-13T11:57:33.785" v="367" actId="478"/>
          <ac:picMkLst>
            <pc:docMk/>
            <pc:sldMk cId="2087092049" sldId="256"/>
            <ac:picMk id="24" creationId="{0B9AC478-8698-42BF-818E-EBA57DBA5435}"/>
          </ac:picMkLst>
        </pc:picChg>
        <pc:picChg chg="add del mod">
          <ac:chgData name="Ricardo Neves" userId="a2420d86-c959-463f-a209-2fea3ef854c2" providerId="ADAL" clId="{00AABC69-06AC-4AC0-999E-43F8EAFFF872}" dt="2020-07-13T20:09:39.548" v="2125" actId="478"/>
          <ac:picMkLst>
            <pc:docMk/>
            <pc:sldMk cId="2087092049" sldId="256"/>
            <ac:picMk id="48" creationId="{06D41E01-0866-4083-9337-15E96C2F610D}"/>
          </ac:picMkLst>
        </pc:picChg>
        <pc:picChg chg="add del mod">
          <ac:chgData name="Ricardo Neves" userId="a2420d86-c959-463f-a209-2fea3ef854c2" providerId="ADAL" clId="{00AABC69-06AC-4AC0-999E-43F8EAFFF872}" dt="2020-07-13T20:09:39.548" v="2125" actId="478"/>
          <ac:picMkLst>
            <pc:docMk/>
            <pc:sldMk cId="2087092049" sldId="256"/>
            <ac:picMk id="49" creationId="{4C90A791-46EC-44AA-9D9D-3D53881E3457}"/>
          </ac:picMkLst>
        </pc:picChg>
        <pc:picChg chg="add del mod">
          <ac:chgData name="Ricardo Neves" userId="a2420d86-c959-463f-a209-2fea3ef854c2" providerId="ADAL" clId="{00AABC69-06AC-4AC0-999E-43F8EAFFF872}" dt="2020-07-13T20:09:39.548" v="2125" actId="478"/>
          <ac:picMkLst>
            <pc:docMk/>
            <pc:sldMk cId="2087092049" sldId="256"/>
            <ac:picMk id="50" creationId="{63E50E41-11FE-4A34-BA4F-7F660E985DDE}"/>
          </ac:picMkLst>
        </pc:picChg>
        <pc:picChg chg="add del mod">
          <ac:chgData name="Ricardo Neves" userId="a2420d86-c959-463f-a209-2fea3ef854c2" providerId="ADAL" clId="{00AABC69-06AC-4AC0-999E-43F8EAFFF872}" dt="2020-07-13T20:09:39.548" v="2125" actId="478"/>
          <ac:picMkLst>
            <pc:docMk/>
            <pc:sldMk cId="2087092049" sldId="256"/>
            <ac:picMk id="51" creationId="{DC80B8A0-C043-40E6-8AEF-7685E0EFE0C5}"/>
          </ac:picMkLst>
        </pc:picChg>
        <pc:picChg chg="add del mod ord">
          <ac:chgData name="Ricardo Neves" userId="a2420d86-c959-463f-a209-2fea3ef854c2" providerId="ADAL" clId="{00AABC69-06AC-4AC0-999E-43F8EAFFF872}" dt="2020-07-13T20:09:39.548" v="2125" actId="478"/>
          <ac:picMkLst>
            <pc:docMk/>
            <pc:sldMk cId="2087092049" sldId="256"/>
            <ac:picMk id="52" creationId="{E98D89A2-59E9-478C-B5CE-672609151797}"/>
          </ac:picMkLst>
        </pc:picChg>
        <pc:picChg chg="add mod">
          <ac:chgData name="Ricardo Neves" userId="a2420d86-c959-463f-a209-2fea3ef854c2" providerId="ADAL" clId="{00AABC69-06AC-4AC0-999E-43F8EAFFF872}" dt="2020-07-13T17:04:34.201" v="1374" actId="207"/>
          <ac:picMkLst>
            <pc:docMk/>
            <pc:sldMk cId="2087092049" sldId="256"/>
            <ac:picMk id="53" creationId="{0BDC48C6-41A1-4C21-87D0-A545798EA68C}"/>
          </ac:picMkLst>
        </pc:picChg>
        <pc:picChg chg="add mod">
          <ac:chgData name="Ricardo Neves" userId="a2420d86-c959-463f-a209-2fea3ef854c2" providerId="ADAL" clId="{00AABC69-06AC-4AC0-999E-43F8EAFFF872}" dt="2020-07-13T17:05:18.038" v="1408" actId="207"/>
          <ac:picMkLst>
            <pc:docMk/>
            <pc:sldMk cId="2087092049" sldId="256"/>
            <ac:picMk id="54" creationId="{0529398C-EF96-4075-A8C7-24391D4E231E}"/>
          </ac:picMkLst>
        </pc:picChg>
        <pc:picChg chg="add mod">
          <ac:chgData name="Ricardo Neves" userId="a2420d86-c959-463f-a209-2fea3ef854c2" providerId="ADAL" clId="{00AABC69-06AC-4AC0-999E-43F8EAFFF872}" dt="2020-07-13T17:06:29.538" v="1442" actId="207"/>
          <ac:picMkLst>
            <pc:docMk/>
            <pc:sldMk cId="2087092049" sldId="256"/>
            <ac:picMk id="55" creationId="{3AD36775-7CA8-4F71-A5DE-F9808A0104ED}"/>
          </ac:picMkLst>
        </pc:picChg>
        <pc:picChg chg="add mod">
          <ac:chgData name="Ricardo Neves" userId="a2420d86-c959-463f-a209-2fea3ef854c2" providerId="ADAL" clId="{00AABC69-06AC-4AC0-999E-43F8EAFFF872}" dt="2020-07-13T17:07:13.173" v="1478" actId="207"/>
          <ac:picMkLst>
            <pc:docMk/>
            <pc:sldMk cId="2087092049" sldId="256"/>
            <ac:picMk id="56" creationId="{82028845-BCFC-4256-85BE-40F691CC172E}"/>
          </ac:picMkLst>
        </pc:picChg>
        <pc:picChg chg="add mod">
          <ac:chgData name="Ricardo Neves" userId="a2420d86-c959-463f-a209-2fea3ef854c2" providerId="ADAL" clId="{00AABC69-06AC-4AC0-999E-43F8EAFFF872}" dt="2020-07-13T17:07:08.571" v="1477" actId="207"/>
          <ac:picMkLst>
            <pc:docMk/>
            <pc:sldMk cId="2087092049" sldId="256"/>
            <ac:picMk id="57" creationId="{915A68E3-41A9-4D09-B28C-7C2673DFE445}"/>
          </ac:picMkLst>
        </pc:picChg>
        <pc:picChg chg="add del mod ord">
          <ac:chgData name="Ricardo Neves" userId="a2420d86-c959-463f-a209-2fea3ef854c2" providerId="ADAL" clId="{00AABC69-06AC-4AC0-999E-43F8EAFFF872}" dt="2020-07-13T16:56:38.544" v="1049" actId="478"/>
          <ac:picMkLst>
            <pc:docMk/>
            <pc:sldMk cId="2087092049" sldId="256"/>
            <ac:picMk id="59" creationId="{4F42997D-8A0D-4011-BD5C-2D5B78421D09}"/>
          </ac:picMkLst>
        </pc:picChg>
        <pc:picChg chg="add mod ord">
          <ac:chgData name="Ricardo Neves" userId="a2420d86-c959-463f-a209-2fea3ef854c2" providerId="ADAL" clId="{00AABC69-06AC-4AC0-999E-43F8EAFFF872}" dt="2020-07-13T17:15:53.269" v="1527" actId="1076"/>
          <ac:picMkLst>
            <pc:docMk/>
            <pc:sldMk cId="2087092049" sldId="256"/>
            <ac:picMk id="61" creationId="{1364879C-6E29-4B86-8B52-422281C40251}"/>
          </ac:picMkLst>
        </pc:picChg>
        <pc:picChg chg="add del mod">
          <ac:chgData name="Ricardo Neves" userId="a2420d86-c959-463f-a209-2fea3ef854c2" providerId="ADAL" clId="{00AABC69-06AC-4AC0-999E-43F8EAFFF872}" dt="2020-07-13T17:13:46.621" v="1522" actId="478"/>
          <ac:picMkLst>
            <pc:docMk/>
            <pc:sldMk cId="2087092049" sldId="256"/>
            <ac:picMk id="70" creationId="{F5F1713C-376F-45B2-9FD1-93673DF71395}"/>
          </ac:picMkLst>
        </pc:picChg>
        <pc:picChg chg="add mod">
          <ac:chgData name="Ricardo Neves" userId="a2420d86-c959-463f-a209-2fea3ef854c2" providerId="ADAL" clId="{00AABC69-06AC-4AC0-999E-43F8EAFFF872}" dt="2020-07-13T20:09:39.981" v="2126"/>
          <ac:picMkLst>
            <pc:docMk/>
            <pc:sldMk cId="2087092049" sldId="256"/>
            <ac:picMk id="83" creationId="{B89D5A41-D630-4CFE-961F-DB27D51AF39D}"/>
          </ac:picMkLst>
        </pc:picChg>
        <pc:picChg chg="add mod">
          <ac:chgData name="Ricardo Neves" userId="a2420d86-c959-463f-a209-2fea3ef854c2" providerId="ADAL" clId="{00AABC69-06AC-4AC0-999E-43F8EAFFF872}" dt="2020-07-13T20:09:39.981" v="2126"/>
          <ac:picMkLst>
            <pc:docMk/>
            <pc:sldMk cId="2087092049" sldId="256"/>
            <ac:picMk id="84" creationId="{FC468DBA-07C7-4B0B-ABFB-D607B7133669}"/>
          </ac:picMkLst>
        </pc:picChg>
        <pc:picChg chg="add mod">
          <ac:chgData name="Ricardo Neves" userId="a2420d86-c959-463f-a209-2fea3ef854c2" providerId="ADAL" clId="{00AABC69-06AC-4AC0-999E-43F8EAFFF872}" dt="2020-07-13T20:09:39.981" v="2126"/>
          <ac:picMkLst>
            <pc:docMk/>
            <pc:sldMk cId="2087092049" sldId="256"/>
            <ac:picMk id="85" creationId="{29D3DB54-CFCC-4679-B741-6A4921DF2636}"/>
          </ac:picMkLst>
        </pc:picChg>
        <pc:picChg chg="add mod">
          <ac:chgData name="Ricardo Neves" userId="a2420d86-c959-463f-a209-2fea3ef854c2" providerId="ADAL" clId="{00AABC69-06AC-4AC0-999E-43F8EAFFF872}" dt="2020-07-13T20:09:39.981" v="2126"/>
          <ac:picMkLst>
            <pc:docMk/>
            <pc:sldMk cId="2087092049" sldId="256"/>
            <ac:picMk id="86" creationId="{A9B8F52B-CEE1-4F52-9918-495298E7EAAE}"/>
          </ac:picMkLst>
        </pc:picChg>
        <pc:picChg chg="add mod">
          <ac:chgData name="Ricardo Neves" userId="a2420d86-c959-463f-a209-2fea3ef854c2" providerId="ADAL" clId="{00AABC69-06AC-4AC0-999E-43F8EAFFF872}" dt="2020-07-13T20:09:39.981" v="2126"/>
          <ac:picMkLst>
            <pc:docMk/>
            <pc:sldMk cId="2087092049" sldId="256"/>
            <ac:picMk id="87" creationId="{A798CFE8-173E-46CD-90D9-1812007A10F6}"/>
          </ac:picMkLst>
        </pc:picChg>
      </pc:sldChg>
      <pc:sldChg chg="add">
        <pc:chgData name="Ricardo Neves" userId="a2420d86-c959-463f-a209-2fea3ef854c2" providerId="ADAL" clId="{00AABC69-06AC-4AC0-999E-43F8EAFFF872}" dt="2020-07-13T11:24:05.307" v="3" actId="22"/>
        <pc:sldMkLst>
          <pc:docMk/>
          <pc:sldMk cId="1412899883" sldId="257"/>
        </pc:sldMkLst>
      </pc:sldChg>
      <pc:sldChg chg="add">
        <pc:chgData name="Ricardo Neves" userId="a2420d86-c959-463f-a209-2fea3ef854c2" providerId="ADAL" clId="{00AABC69-06AC-4AC0-999E-43F8EAFFF872}" dt="2020-07-13T12:08:07.406" v="512"/>
        <pc:sldMkLst>
          <pc:docMk/>
          <pc:sldMk cId="1040823485" sldId="258"/>
        </pc:sldMkLst>
      </pc:sldChg>
      <pc:sldChg chg="addSp delSp modSp add mod">
        <pc:chgData name="Ricardo Neves" userId="a2420d86-c959-463f-a209-2fea3ef854c2" providerId="ADAL" clId="{00AABC69-06AC-4AC0-999E-43F8EAFFF872}" dt="2020-07-13T18:59:34.779" v="2106" actId="207"/>
        <pc:sldMkLst>
          <pc:docMk/>
          <pc:sldMk cId="2252796426" sldId="259"/>
        </pc:sldMkLst>
        <pc:spChg chg="del">
          <ac:chgData name="Ricardo Neves" userId="a2420d86-c959-463f-a209-2fea3ef854c2" providerId="ADAL" clId="{00AABC69-06AC-4AC0-999E-43F8EAFFF872}" dt="2020-07-13T13:28:26.943" v="1018" actId="478"/>
          <ac:spMkLst>
            <pc:docMk/>
            <pc:sldMk cId="2252796426" sldId="259"/>
            <ac:spMk id="7" creationId="{6EC3935A-08E3-423F-9F5B-B6F16C47F11C}"/>
          </ac:spMkLst>
        </pc:spChg>
        <pc:spChg chg="del">
          <ac:chgData name="Ricardo Neves" userId="a2420d86-c959-463f-a209-2fea3ef854c2" providerId="ADAL" clId="{00AABC69-06AC-4AC0-999E-43F8EAFFF872}" dt="2020-07-13T13:28:27.995" v="1019" actId="478"/>
          <ac:spMkLst>
            <pc:docMk/>
            <pc:sldMk cId="2252796426" sldId="259"/>
            <ac:spMk id="9" creationId="{B2FB7B97-6FBB-46C1-A588-DE65E7D3925D}"/>
          </ac:spMkLst>
        </pc:spChg>
        <pc:spChg chg="del">
          <ac:chgData name="Ricardo Neves" userId="a2420d86-c959-463f-a209-2fea3ef854c2" providerId="ADAL" clId="{00AABC69-06AC-4AC0-999E-43F8EAFFF872}" dt="2020-07-13T13:28:30.219" v="1021" actId="478"/>
          <ac:spMkLst>
            <pc:docMk/>
            <pc:sldMk cId="2252796426" sldId="259"/>
            <ac:spMk id="10" creationId="{4AC62D11-883D-4585-A171-22AB281D8112}"/>
          </ac:spMkLst>
        </pc:spChg>
        <pc:spChg chg="del">
          <ac:chgData name="Ricardo Neves" userId="a2420d86-c959-463f-a209-2fea3ef854c2" providerId="ADAL" clId="{00AABC69-06AC-4AC0-999E-43F8EAFFF872}" dt="2020-07-13T13:28:34.747" v="1026" actId="478"/>
          <ac:spMkLst>
            <pc:docMk/>
            <pc:sldMk cId="2252796426" sldId="259"/>
            <ac:spMk id="11" creationId="{31B53F06-E13D-4F7E-AC39-1378A41269BB}"/>
          </ac:spMkLst>
        </pc:spChg>
        <pc:spChg chg="del">
          <ac:chgData name="Ricardo Neves" userId="a2420d86-c959-463f-a209-2fea3ef854c2" providerId="ADAL" clId="{00AABC69-06AC-4AC0-999E-43F8EAFFF872}" dt="2020-07-13T13:28:37.167" v="1028" actId="478"/>
          <ac:spMkLst>
            <pc:docMk/>
            <pc:sldMk cId="2252796426" sldId="259"/>
            <ac:spMk id="12" creationId="{33DD5863-8A09-4CC5-B59A-E872D9855698}"/>
          </ac:spMkLst>
        </pc:spChg>
        <pc:spChg chg="del">
          <ac:chgData name="Ricardo Neves" userId="a2420d86-c959-463f-a209-2fea3ef854c2" providerId="ADAL" clId="{00AABC69-06AC-4AC0-999E-43F8EAFFF872}" dt="2020-07-13T13:28:42.051" v="1033" actId="478"/>
          <ac:spMkLst>
            <pc:docMk/>
            <pc:sldMk cId="2252796426" sldId="259"/>
            <ac:spMk id="13" creationId="{3CCADB0F-5216-41B8-847D-2FE80EE19771}"/>
          </ac:spMkLst>
        </pc:spChg>
        <pc:spChg chg="del">
          <ac:chgData name="Ricardo Neves" userId="a2420d86-c959-463f-a209-2fea3ef854c2" providerId="ADAL" clId="{00AABC69-06AC-4AC0-999E-43F8EAFFF872}" dt="2020-07-13T13:28:45.734" v="1037" actId="478"/>
          <ac:spMkLst>
            <pc:docMk/>
            <pc:sldMk cId="2252796426" sldId="259"/>
            <ac:spMk id="14" creationId="{9FFCA62D-829C-471E-B049-FCAF8655B9AA}"/>
          </ac:spMkLst>
        </pc:spChg>
        <pc:spChg chg="add mod">
          <ac:chgData name="Ricardo Neves" userId="a2420d86-c959-463f-a209-2fea3ef854c2" providerId="ADAL" clId="{00AABC69-06AC-4AC0-999E-43F8EAFFF872}" dt="2020-07-13T12:31:29.190" v="737"/>
          <ac:spMkLst>
            <pc:docMk/>
            <pc:sldMk cId="2252796426" sldId="259"/>
            <ac:spMk id="22" creationId="{B223DCDA-FCB2-4E49-8CF9-26813059C24B}"/>
          </ac:spMkLst>
        </pc:spChg>
        <pc:spChg chg="del mod">
          <ac:chgData name="Ricardo Neves" userId="a2420d86-c959-463f-a209-2fea3ef854c2" providerId="ADAL" clId="{00AABC69-06AC-4AC0-999E-43F8EAFFF872}" dt="2020-07-13T12:26:57.172" v="689" actId="478"/>
          <ac:spMkLst>
            <pc:docMk/>
            <pc:sldMk cId="2252796426" sldId="259"/>
            <ac:spMk id="23" creationId="{B6D97952-35B4-4425-BD34-51BA52E08E46}"/>
          </ac:spMkLst>
        </pc:spChg>
        <pc:spChg chg="add mod">
          <ac:chgData name="Ricardo Neves" userId="a2420d86-c959-463f-a209-2fea3ef854c2" providerId="ADAL" clId="{00AABC69-06AC-4AC0-999E-43F8EAFFF872}" dt="2020-07-13T12:30:01.015" v="720" actId="14100"/>
          <ac:spMkLst>
            <pc:docMk/>
            <pc:sldMk cId="2252796426" sldId="259"/>
            <ac:spMk id="24" creationId="{F8A56AEA-0E89-4128-8B5A-A894719FD52F}"/>
          </ac:spMkLst>
        </pc:spChg>
        <pc:spChg chg="add mod">
          <ac:chgData name="Ricardo Neves" userId="a2420d86-c959-463f-a209-2fea3ef854c2" providerId="ADAL" clId="{00AABC69-06AC-4AC0-999E-43F8EAFFF872}" dt="2020-07-13T12:30:01.015" v="720" actId="14100"/>
          <ac:spMkLst>
            <pc:docMk/>
            <pc:sldMk cId="2252796426" sldId="259"/>
            <ac:spMk id="25" creationId="{13F3CA43-CFD4-4F1A-9EF3-729CB7944361}"/>
          </ac:spMkLst>
        </pc:spChg>
        <pc:spChg chg="add mod">
          <ac:chgData name="Ricardo Neves" userId="a2420d86-c959-463f-a209-2fea3ef854c2" providerId="ADAL" clId="{00AABC69-06AC-4AC0-999E-43F8EAFFF872}" dt="2020-07-13T12:30:01.015" v="720" actId="14100"/>
          <ac:spMkLst>
            <pc:docMk/>
            <pc:sldMk cId="2252796426" sldId="259"/>
            <ac:spMk id="26" creationId="{01A30EA6-B174-43FF-9353-D033A47CFACA}"/>
          </ac:spMkLst>
        </pc:spChg>
        <pc:spChg chg="add mod">
          <ac:chgData name="Ricardo Neves" userId="a2420d86-c959-463f-a209-2fea3ef854c2" providerId="ADAL" clId="{00AABC69-06AC-4AC0-999E-43F8EAFFF872}" dt="2020-07-13T12:30:01.015" v="720" actId="14100"/>
          <ac:spMkLst>
            <pc:docMk/>
            <pc:sldMk cId="2252796426" sldId="259"/>
            <ac:spMk id="27" creationId="{0A6D0591-64D2-45D9-9906-3D62F838D33D}"/>
          </ac:spMkLst>
        </pc:spChg>
        <pc:spChg chg="add mod">
          <ac:chgData name="Ricardo Neves" userId="a2420d86-c959-463f-a209-2fea3ef854c2" providerId="ADAL" clId="{00AABC69-06AC-4AC0-999E-43F8EAFFF872}" dt="2020-07-13T18:59:34.779" v="2106" actId="207"/>
          <ac:spMkLst>
            <pc:docMk/>
            <pc:sldMk cId="2252796426" sldId="259"/>
            <ac:spMk id="28" creationId="{8F22BBF6-3AD0-4CAD-B9C6-DC0A68427A80}"/>
          </ac:spMkLst>
        </pc:spChg>
        <pc:spChg chg="del">
          <ac:chgData name="Ricardo Neves" userId="a2420d86-c959-463f-a209-2fea3ef854c2" providerId="ADAL" clId="{00AABC69-06AC-4AC0-999E-43F8EAFFF872}" dt="2020-07-13T13:28:49.397" v="1042" actId="478"/>
          <ac:spMkLst>
            <pc:docMk/>
            <pc:sldMk cId="2252796426" sldId="259"/>
            <ac:spMk id="29" creationId="{2FC9274D-6B6C-4334-856B-5EA8DC9B237A}"/>
          </ac:spMkLst>
        </pc:spChg>
        <pc:spChg chg="del">
          <ac:chgData name="Ricardo Neves" userId="a2420d86-c959-463f-a209-2fea3ef854c2" providerId="ADAL" clId="{00AABC69-06AC-4AC0-999E-43F8EAFFF872}" dt="2020-07-13T13:28:48.852" v="1041" actId="478"/>
          <ac:spMkLst>
            <pc:docMk/>
            <pc:sldMk cId="2252796426" sldId="259"/>
            <ac:spMk id="30" creationId="{D5AC1875-A00E-4FCF-BB46-093ED13BC320}"/>
          </ac:spMkLst>
        </pc:spChg>
        <pc:spChg chg="del">
          <ac:chgData name="Ricardo Neves" userId="a2420d86-c959-463f-a209-2fea3ef854c2" providerId="ADAL" clId="{00AABC69-06AC-4AC0-999E-43F8EAFFF872}" dt="2020-07-13T13:28:48.233" v="1040" actId="478"/>
          <ac:spMkLst>
            <pc:docMk/>
            <pc:sldMk cId="2252796426" sldId="259"/>
            <ac:spMk id="31" creationId="{FD101020-A502-4E11-9CFB-59C412BC3CD0}"/>
          </ac:spMkLst>
        </pc:spChg>
        <pc:spChg chg="del">
          <ac:chgData name="Ricardo Neves" userId="a2420d86-c959-463f-a209-2fea3ef854c2" providerId="ADAL" clId="{00AABC69-06AC-4AC0-999E-43F8EAFFF872}" dt="2020-07-13T13:28:50.098" v="1043" actId="478"/>
          <ac:spMkLst>
            <pc:docMk/>
            <pc:sldMk cId="2252796426" sldId="259"/>
            <ac:spMk id="32" creationId="{CC51B25E-9E3D-408F-A40E-25AF208352A6}"/>
          </ac:spMkLst>
        </pc:spChg>
        <pc:spChg chg="del">
          <ac:chgData name="Ricardo Neves" userId="a2420d86-c959-463f-a209-2fea3ef854c2" providerId="ADAL" clId="{00AABC69-06AC-4AC0-999E-43F8EAFFF872}" dt="2020-07-13T13:28:47.199" v="1038" actId="478"/>
          <ac:spMkLst>
            <pc:docMk/>
            <pc:sldMk cId="2252796426" sldId="259"/>
            <ac:spMk id="33" creationId="{ED8DCADC-96C1-44B7-A006-86BD2F359073}"/>
          </ac:spMkLst>
        </pc:spChg>
        <pc:spChg chg="add del mod">
          <ac:chgData name="Ricardo Neves" userId="a2420d86-c959-463f-a209-2fea3ef854c2" providerId="ADAL" clId="{00AABC69-06AC-4AC0-999E-43F8EAFFF872}" dt="2020-07-13T12:28:50.065" v="708" actId="478"/>
          <ac:spMkLst>
            <pc:docMk/>
            <pc:sldMk cId="2252796426" sldId="259"/>
            <ac:spMk id="34" creationId="{D0D78C02-934F-41F4-9CE2-193FA9FAA7B8}"/>
          </ac:spMkLst>
        </pc:spChg>
        <pc:spChg chg="add del mod">
          <ac:chgData name="Ricardo Neves" userId="a2420d86-c959-463f-a209-2fea3ef854c2" providerId="ADAL" clId="{00AABC69-06AC-4AC0-999E-43F8EAFFF872}" dt="2020-07-13T13:28:28.866" v="1020" actId="478"/>
          <ac:spMkLst>
            <pc:docMk/>
            <pc:sldMk cId="2252796426" sldId="259"/>
            <ac:spMk id="35" creationId="{2747BF0F-72DB-4548-AE7C-3857758E5C49}"/>
          </ac:spMkLst>
        </pc:spChg>
        <pc:spChg chg="del">
          <ac:chgData name="Ricardo Neves" userId="a2420d86-c959-463f-a209-2fea3ef854c2" providerId="ADAL" clId="{00AABC69-06AC-4AC0-999E-43F8EAFFF872}" dt="2020-07-13T13:28:47.671" v="1039" actId="478"/>
          <ac:spMkLst>
            <pc:docMk/>
            <pc:sldMk cId="2252796426" sldId="259"/>
            <ac:spMk id="36" creationId="{88018B7A-68CB-4E9B-8BF9-547BED80AEA1}"/>
          </ac:spMkLst>
        </pc:spChg>
        <pc:spChg chg="del">
          <ac:chgData name="Ricardo Neves" userId="a2420d86-c959-463f-a209-2fea3ef854c2" providerId="ADAL" clId="{00AABC69-06AC-4AC0-999E-43F8EAFFF872}" dt="2020-07-13T12:27:22.041" v="691" actId="478"/>
          <ac:spMkLst>
            <pc:docMk/>
            <pc:sldMk cId="2252796426" sldId="259"/>
            <ac:spMk id="37" creationId="{0C379428-8A71-4340-AB63-040AB7D7E4AC}"/>
          </ac:spMkLst>
        </pc:spChg>
        <pc:spChg chg="del">
          <ac:chgData name="Ricardo Neves" userId="a2420d86-c959-463f-a209-2fea3ef854c2" providerId="ADAL" clId="{00AABC69-06AC-4AC0-999E-43F8EAFFF872}" dt="2020-07-13T12:27:22.770" v="692" actId="478"/>
          <ac:spMkLst>
            <pc:docMk/>
            <pc:sldMk cId="2252796426" sldId="259"/>
            <ac:spMk id="38" creationId="{AF2E6FB6-2E1A-44CD-82ED-E6F5C338CC95}"/>
          </ac:spMkLst>
        </pc:spChg>
        <pc:spChg chg="del">
          <ac:chgData name="Ricardo Neves" userId="a2420d86-c959-463f-a209-2fea3ef854c2" providerId="ADAL" clId="{00AABC69-06AC-4AC0-999E-43F8EAFFF872}" dt="2020-07-13T12:27:23.994" v="693" actId="478"/>
          <ac:spMkLst>
            <pc:docMk/>
            <pc:sldMk cId="2252796426" sldId="259"/>
            <ac:spMk id="39" creationId="{F21059C5-7880-48C6-915E-C01D342975DC}"/>
          </ac:spMkLst>
        </pc:spChg>
        <pc:spChg chg="del">
          <ac:chgData name="Ricardo Neves" userId="a2420d86-c959-463f-a209-2fea3ef854c2" providerId="ADAL" clId="{00AABC69-06AC-4AC0-999E-43F8EAFFF872}" dt="2020-07-13T12:27:24.336" v="694" actId="478"/>
          <ac:spMkLst>
            <pc:docMk/>
            <pc:sldMk cId="2252796426" sldId="259"/>
            <ac:spMk id="40" creationId="{BF9DEB8F-50D7-45FB-B76E-D7511703C0E7}"/>
          </ac:spMkLst>
        </pc:spChg>
        <pc:spChg chg="add mod">
          <ac:chgData name="Ricardo Neves" userId="a2420d86-c959-463f-a209-2fea3ef854c2" providerId="ADAL" clId="{00AABC69-06AC-4AC0-999E-43F8EAFFF872}" dt="2020-07-13T13:19:28.964" v="861"/>
          <ac:spMkLst>
            <pc:docMk/>
            <pc:sldMk cId="2252796426" sldId="259"/>
            <ac:spMk id="41" creationId="{7EC02B9E-ACD1-4AAA-91EF-514A0526156B}"/>
          </ac:spMkLst>
        </pc:spChg>
        <pc:spChg chg="add mod">
          <ac:chgData name="Ricardo Neves" userId="a2420d86-c959-463f-a209-2fea3ef854c2" providerId="ADAL" clId="{00AABC69-06AC-4AC0-999E-43F8EAFFF872}" dt="2020-07-13T13:19:42.959" v="871"/>
          <ac:spMkLst>
            <pc:docMk/>
            <pc:sldMk cId="2252796426" sldId="259"/>
            <ac:spMk id="42" creationId="{D7ED9C48-32C0-4EA1-83EB-2F9B072EE01B}"/>
          </ac:spMkLst>
        </pc:spChg>
        <pc:spChg chg="add del mod">
          <ac:chgData name="Ricardo Neves" userId="a2420d86-c959-463f-a209-2fea3ef854c2" providerId="ADAL" clId="{00AABC69-06AC-4AC0-999E-43F8EAFFF872}" dt="2020-07-13T13:28:35.642" v="1027" actId="478"/>
          <ac:spMkLst>
            <pc:docMk/>
            <pc:sldMk cId="2252796426" sldId="259"/>
            <ac:spMk id="43" creationId="{FB9DA640-F492-4C42-B6C8-F968E75C16CB}"/>
          </ac:spMkLst>
        </pc:spChg>
        <pc:spChg chg="add mod">
          <ac:chgData name="Ricardo Neves" userId="a2420d86-c959-463f-a209-2fea3ef854c2" providerId="ADAL" clId="{00AABC69-06AC-4AC0-999E-43F8EAFFF872}" dt="2020-07-13T13:20:00.294" v="881"/>
          <ac:spMkLst>
            <pc:docMk/>
            <pc:sldMk cId="2252796426" sldId="259"/>
            <ac:spMk id="44" creationId="{75FE3685-EC9C-4888-A32A-C08050D89D78}"/>
          </ac:spMkLst>
        </pc:spChg>
        <pc:spChg chg="add del mod">
          <ac:chgData name="Ricardo Neves" userId="a2420d86-c959-463f-a209-2fea3ef854c2" providerId="ADAL" clId="{00AABC69-06AC-4AC0-999E-43F8EAFFF872}" dt="2020-07-13T13:28:42.875" v="1034" actId="478"/>
          <ac:spMkLst>
            <pc:docMk/>
            <pc:sldMk cId="2252796426" sldId="259"/>
            <ac:spMk id="45" creationId="{AEFD2CDF-A0BC-4ED6-899F-18C28CC008CE}"/>
          </ac:spMkLst>
        </pc:spChg>
        <pc:spChg chg="add mod">
          <ac:chgData name="Ricardo Neves" userId="a2420d86-c959-463f-a209-2fea3ef854c2" providerId="ADAL" clId="{00AABC69-06AC-4AC0-999E-43F8EAFFF872}" dt="2020-07-13T13:20:20.517" v="891"/>
          <ac:spMkLst>
            <pc:docMk/>
            <pc:sldMk cId="2252796426" sldId="259"/>
            <ac:spMk id="46" creationId="{F89C8594-360C-4545-B3D3-D90FB6B08C2C}"/>
          </ac:spMkLst>
        </pc:spChg>
        <pc:spChg chg="add del mod">
          <ac:chgData name="Ricardo Neves" userId="a2420d86-c959-463f-a209-2fea3ef854c2" providerId="ADAL" clId="{00AABC69-06AC-4AC0-999E-43F8EAFFF872}" dt="2020-07-13T13:28:30.877" v="1022" actId="478"/>
          <ac:spMkLst>
            <pc:docMk/>
            <pc:sldMk cId="2252796426" sldId="259"/>
            <ac:spMk id="48" creationId="{54B5E81D-7996-42D2-9F19-1F3227FA2DDB}"/>
          </ac:spMkLst>
        </pc:spChg>
        <pc:spChg chg="add del mod">
          <ac:chgData name="Ricardo Neves" userId="a2420d86-c959-463f-a209-2fea3ef854c2" providerId="ADAL" clId="{00AABC69-06AC-4AC0-999E-43F8EAFFF872}" dt="2020-07-13T13:28:31.933" v="1023" actId="478"/>
          <ac:spMkLst>
            <pc:docMk/>
            <pc:sldMk cId="2252796426" sldId="259"/>
            <ac:spMk id="49" creationId="{AEB6B90D-FA57-4FEA-8FE1-81B8CFBA3591}"/>
          </ac:spMkLst>
        </pc:spChg>
        <pc:spChg chg="add del mod">
          <ac:chgData name="Ricardo Neves" userId="a2420d86-c959-463f-a209-2fea3ef854c2" providerId="ADAL" clId="{00AABC69-06AC-4AC0-999E-43F8EAFFF872}" dt="2020-07-13T13:28:33.739" v="1025" actId="478"/>
          <ac:spMkLst>
            <pc:docMk/>
            <pc:sldMk cId="2252796426" sldId="259"/>
            <ac:spMk id="50" creationId="{16A57628-157E-42A0-A729-B284B21D1B99}"/>
          </ac:spMkLst>
        </pc:spChg>
        <pc:spChg chg="add del mod">
          <ac:chgData name="Ricardo Neves" userId="a2420d86-c959-463f-a209-2fea3ef854c2" providerId="ADAL" clId="{00AABC69-06AC-4AC0-999E-43F8EAFFF872}" dt="2020-07-13T13:28:33.023" v="1024" actId="478"/>
          <ac:spMkLst>
            <pc:docMk/>
            <pc:sldMk cId="2252796426" sldId="259"/>
            <ac:spMk id="51" creationId="{F26780D0-D4B8-4082-B4D4-467527ECCF0C}"/>
          </ac:spMkLst>
        </pc:spChg>
        <pc:spChg chg="add del mod">
          <ac:chgData name="Ricardo Neves" userId="a2420d86-c959-463f-a209-2fea3ef854c2" providerId="ADAL" clId="{00AABC69-06AC-4AC0-999E-43F8EAFFF872}" dt="2020-07-13T13:28:38.079" v="1029" actId="478"/>
          <ac:spMkLst>
            <pc:docMk/>
            <pc:sldMk cId="2252796426" sldId="259"/>
            <ac:spMk id="53" creationId="{6A98294A-9AAB-4055-B7CF-EAF89BBF5903}"/>
          </ac:spMkLst>
        </pc:spChg>
        <pc:spChg chg="add del mod">
          <ac:chgData name="Ricardo Neves" userId="a2420d86-c959-463f-a209-2fea3ef854c2" providerId="ADAL" clId="{00AABC69-06AC-4AC0-999E-43F8EAFFF872}" dt="2020-07-13T13:28:38.912" v="1030" actId="478"/>
          <ac:spMkLst>
            <pc:docMk/>
            <pc:sldMk cId="2252796426" sldId="259"/>
            <ac:spMk id="54" creationId="{03402B08-42AE-4214-A130-773BC634D26B}"/>
          </ac:spMkLst>
        </pc:spChg>
        <pc:spChg chg="add del mod">
          <ac:chgData name="Ricardo Neves" userId="a2420d86-c959-463f-a209-2fea3ef854c2" providerId="ADAL" clId="{00AABC69-06AC-4AC0-999E-43F8EAFFF872}" dt="2020-07-13T13:28:41.082" v="1032" actId="478"/>
          <ac:spMkLst>
            <pc:docMk/>
            <pc:sldMk cId="2252796426" sldId="259"/>
            <ac:spMk id="56" creationId="{F948C9D1-F048-49E3-899C-42E7C8EC5E61}"/>
          </ac:spMkLst>
        </pc:spChg>
        <pc:spChg chg="add del mod">
          <ac:chgData name="Ricardo Neves" userId="a2420d86-c959-463f-a209-2fea3ef854c2" providerId="ADAL" clId="{00AABC69-06AC-4AC0-999E-43F8EAFFF872}" dt="2020-07-13T13:28:40.035" v="1031" actId="478"/>
          <ac:spMkLst>
            <pc:docMk/>
            <pc:sldMk cId="2252796426" sldId="259"/>
            <ac:spMk id="57" creationId="{D3A90324-B4B4-462D-B134-2541CC75DFF5}"/>
          </ac:spMkLst>
        </pc:spChg>
        <pc:spChg chg="add del mod">
          <ac:chgData name="Ricardo Neves" userId="a2420d86-c959-463f-a209-2fea3ef854c2" providerId="ADAL" clId="{00AABC69-06AC-4AC0-999E-43F8EAFFF872}" dt="2020-07-13T13:28:44.779" v="1036" actId="478"/>
          <ac:spMkLst>
            <pc:docMk/>
            <pc:sldMk cId="2252796426" sldId="259"/>
            <ac:spMk id="59" creationId="{92D3F02F-D01C-4167-8C74-A25536A47E98}"/>
          </ac:spMkLst>
        </pc:spChg>
        <pc:spChg chg="add del mod">
          <ac:chgData name="Ricardo Neves" userId="a2420d86-c959-463f-a209-2fea3ef854c2" providerId="ADAL" clId="{00AABC69-06AC-4AC0-999E-43F8EAFFF872}" dt="2020-07-13T13:28:43.813" v="1035" actId="478"/>
          <ac:spMkLst>
            <pc:docMk/>
            <pc:sldMk cId="2252796426" sldId="259"/>
            <ac:spMk id="60" creationId="{6BCD787B-C35B-4822-8E2B-475E31FA754F}"/>
          </ac:spMkLst>
        </pc:spChg>
        <pc:spChg chg="add del mod">
          <ac:chgData name="Ricardo Neves" userId="a2420d86-c959-463f-a209-2fea3ef854c2" providerId="ADAL" clId="{00AABC69-06AC-4AC0-999E-43F8EAFFF872}" dt="2020-07-13T17:10:28.129" v="1485"/>
          <ac:spMkLst>
            <pc:docMk/>
            <pc:sldMk cId="2252796426" sldId="259"/>
            <ac:spMk id="62" creationId="{3421F455-F231-4367-8A48-E9EC31378B35}"/>
          </ac:spMkLst>
        </pc:spChg>
        <pc:picChg chg="add mod">
          <ac:chgData name="Ricardo Neves" userId="a2420d86-c959-463f-a209-2fea3ef854c2" providerId="ADAL" clId="{00AABC69-06AC-4AC0-999E-43F8EAFFF872}" dt="2020-07-13T13:20:20.519" v="893"/>
          <ac:picMkLst>
            <pc:docMk/>
            <pc:sldMk cId="2252796426" sldId="259"/>
            <ac:picMk id="3" creationId="{6A99A248-16F9-49DA-8C1E-CA103479E9CE}"/>
          </ac:picMkLst>
        </pc:picChg>
        <pc:picChg chg="add mod">
          <ac:chgData name="Ricardo Neves" userId="a2420d86-c959-463f-a209-2fea3ef854c2" providerId="ADAL" clId="{00AABC69-06AC-4AC0-999E-43F8EAFFF872}" dt="2020-07-13T13:19:28.965" v="863"/>
          <ac:picMkLst>
            <pc:docMk/>
            <pc:sldMk cId="2252796426" sldId="259"/>
            <ac:picMk id="8" creationId="{090EA633-A254-4EB0-A1DC-9E4487C5CF83}"/>
          </ac:picMkLst>
        </pc:picChg>
        <pc:picChg chg="add mod">
          <ac:chgData name="Ricardo Neves" userId="a2420d86-c959-463f-a209-2fea3ef854c2" providerId="ADAL" clId="{00AABC69-06AC-4AC0-999E-43F8EAFFF872}" dt="2020-07-13T13:19:42.960" v="873"/>
          <ac:picMkLst>
            <pc:docMk/>
            <pc:sldMk cId="2252796426" sldId="259"/>
            <ac:picMk id="16" creationId="{835B6F39-A301-4F34-A17C-3ACE47841FD5}"/>
          </ac:picMkLst>
        </pc:picChg>
        <pc:picChg chg="add mod">
          <ac:chgData name="Ricardo Neves" userId="a2420d86-c959-463f-a209-2fea3ef854c2" providerId="ADAL" clId="{00AABC69-06AC-4AC0-999E-43F8EAFFF872}" dt="2020-07-13T13:20:00.296" v="883"/>
          <ac:picMkLst>
            <pc:docMk/>
            <pc:sldMk cId="2252796426" sldId="259"/>
            <ac:picMk id="18" creationId="{507FC156-EAA1-44DF-B2DE-AE01EC4B513F}"/>
          </ac:picMkLst>
        </pc:picChg>
        <pc:picChg chg="add mod">
          <ac:chgData name="Ricardo Neves" userId="a2420d86-c959-463f-a209-2fea3ef854c2" providerId="ADAL" clId="{00AABC69-06AC-4AC0-999E-43F8EAFFF872}" dt="2020-07-13T13:19:04.171" v="852" actId="1035"/>
          <ac:picMkLst>
            <pc:docMk/>
            <pc:sldMk cId="2252796426" sldId="259"/>
            <ac:picMk id="20" creationId="{3FC150BE-32E9-4E5D-BA7E-FC99F6E9E95D}"/>
          </ac:picMkLst>
        </pc:picChg>
        <pc:picChg chg="add mod modCrop">
          <ac:chgData name="Ricardo Neves" userId="a2420d86-c959-463f-a209-2fea3ef854c2" providerId="ADAL" clId="{00AABC69-06AC-4AC0-999E-43F8EAFFF872}" dt="2020-07-13T13:22:22.815" v="905" actId="207"/>
          <ac:picMkLst>
            <pc:docMk/>
            <pc:sldMk cId="2252796426" sldId="259"/>
            <ac:picMk id="47" creationId="{5BD6121B-4EC5-48B0-B5F3-545AEA5D04EE}"/>
          </ac:picMkLst>
        </pc:picChg>
        <pc:picChg chg="add mod modCrop">
          <ac:chgData name="Ricardo Neves" userId="a2420d86-c959-463f-a209-2fea3ef854c2" providerId="ADAL" clId="{00AABC69-06AC-4AC0-999E-43F8EAFFF872}" dt="2020-07-13T13:25:00.984" v="932" actId="207"/>
          <ac:picMkLst>
            <pc:docMk/>
            <pc:sldMk cId="2252796426" sldId="259"/>
            <ac:picMk id="52" creationId="{1CCDA848-7E5D-4C6F-B49B-121C3E8C0ED3}"/>
          </ac:picMkLst>
        </pc:picChg>
        <pc:picChg chg="add mod modCrop">
          <ac:chgData name="Ricardo Neves" userId="a2420d86-c959-463f-a209-2fea3ef854c2" providerId="ADAL" clId="{00AABC69-06AC-4AC0-999E-43F8EAFFF872}" dt="2020-07-13T13:25:08.915" v="934" actId="207"/>
          <ac:picMkLst>
            <pc:docMk/>
            <pc:sldMk cId="2252796426" sldId="259"/>
            <ac:picMk id="55" creationId="{C4A6EEF3-6367-4906-8988-5A119F209583}"/>
          </ac:picMkLst>
        </pc:picChg>
        <pc:picChg chg="add mod modCrop">
          <ac:chgData name="Ricardo Neves" userId="a2420d86-c959-463f-a209-2fea3ef854c2" providerId="ADAL" clId="{00AABC69-06AC-4AC0-999E-43F8EAFFF872}" dt="2020-07-13T13:25:19.128" v="936" actId="732"/>
          <ac:picMkLst>
            <pc:docMk/>
            <pc:sldMk cId="2252796426" sldId="259"/>
            <ac:picMk id="58" creationId="{B2FE82BF-BEB6-4D2C-B768-AE859A12B417}"/>
          </ac:picMkLst>
        </pc:picChg>
        <pc:picChg chg="add mod modCrop">
          <ac:chgData name="Ricardo Neves" userId="a2420d86-c959-463f-a209-2fea3ef854c2" providerId="ADAL" clId="{00AABC69-06AC-4AC0-999E-43F8EAFFF872}" dt="2020-07-13T13:25:25.144" v="938" actId="207"/>
          <ac:picMkLst>
            <pc:docMk/>
            <pc:sldMk cId="2252796426" sldId="259"/>
            <ac:picMk id="61" creationId="{BD3BD767-F244-412A-9770-AC16A9692CE4}"/>
          </ac:picMkLst>
        </pc:picChg>
      </pc:sldChg>
    </pc:docChg>
  </pc:docChgLst>
  <pc:docChgLst>
    <pc:chgData name="Ricardo Neves" userId="a2420d86-c959-463f-a209-2fea3ef854c2" providerId="ADAL" clId="{F6EC2F59-058A-419D-AEDD-EFD2F527D096}"/>
    <pc:docChg chg="undo custSel addSld modSld">
      <pc:chgData name="Ricardo Neves" userId="a2420d86-c959-463f-a209-2fea3ef854c2" providerId="ADAL" clId="{F6EC2F59-058A-419D-AEDD-EFD2F527D096}" dt="2020-07-14T10:49:16.671" v="9" actId="207"/>
      <pc:docMkLst>
        <pc:docMk/>
      </pc:docMkLst>
      <pc:sldChg chg="modSp mod">
        <pc:chgData name="Ricardo Neves" userId="a2420d86-c959-463f-a209-2fea3ef854c2" providerId="ADAL" clId="{F6EC2F59-058A-419D-AEDD-EFD2F527D096}" dt="2020-07-14T10:48:16.473" v="4" actId="207"/>
        <pc:sldMkLst>
          <pc:docMk/>
          <pc:sldMk cId="790486726" sldId="266"/>
        </pc:sldMkLst>
        <pc:picChg chg="mod">
          <ac:chgData name="Ricardo Neves" userId="a2420d86-c959-463f-a209-2fea3ef854c2" providerId="ADAL" clId="{F6EC2F59-058A-419D-AEDD-EFD2F527D096}" dt="2020-07-14T10:48:16.473" v="4" actId="207"/>
          <ac:picMkLst>
            <pc:docMk/>
            <pc:sldMk cId="790486726" sldId="266"/>
            <ac:picMk id="2" creationId="{D6043DEE-493C-44C8-88BE-EB77F40EAC68}"/>
          </ac:picMkLst>
        </pc:picChg>
      </pc:sldChg>
      <pc:sldChg chg="addSp delSp modSp add mod">
        <pc:chgData name="Ricardo Neves" userId="a2420d86-c959-463f-a209-2fea3ef854c2" providerId="ADAL" clId="{F6EC2F59-058A-419D-AEDD-EFD2F527D096}" dt="2020-07-14T10:48:58.661" v="8" actId="478"/>
        <pc:sldMkLst>
          <pc:docMk/>
          <pc:sldMk cId="2972054233" sldId="268"/>
        </pc:sldMkLst>
        <pc:spChg chg="add del mod">
          <ac:chgData name="Ricardo Neves" userId="a2420d86-c959-463f-a209-2fea3ef854c2" providerId="ADAL" clId="{F6EC2F59-058A-419D-AEDD-EFD2F527D096}" dt="2020-07-14T10:48:58.661" v="8" actId="478"/>
          <ac:spMkLst>
            <pc:docMk/>
            <pc:sldMk cId="2972054233" sldId="268"/>
            <ac:spMk id="10" creationId="{4FAB7150-6FCC-4CC8-9C65-62944635C0AD}"/>
          </ac:spMkLst>
        </pc:spChg>
        <pc:picChg chg="mod">
          <ac:chgData name="Ricardo Neves" userId="a2420d86-c959-463f-a209-2fea3ef854c2" providerId="ADAL" clId="{F6EC2F59-058A-419D-AEDD-EFD2F527D096}" dt="2020-07-14T10:47:44.216" v="2" actId="207"/>
          <ac:picMkLst>
            <pc:docMk/>
            <pc:sldMk cId="2972054233" sldId="268"/>
            <ac:picMk id="2" creationId="{D6043DEE-493C-44C8-88BE-EB77F40EAC68}"/>
          </ac:picMkLst>
        </pc:picChg>
        <pc:picChg chg="mod">
          <ac:chgData name="Ricardo Neves" userId="a2420d86-c959-463f-a209-2fea3ef854c2" providerId="ADAL" clId="{F6EC2F59-058A-419D-AEDD-EFD2F527D096}" dt="2020-07-14T10:47:44.216" v="2" actId="207"/>
          <ac:picMkLst>
            <pc:docMk/>
            <pc:sldMk cId="2972054233" sldId="268"/>
            <ac:picMk id="3" creationId="{4AB63B4F-918A-4C08-9424-A51262E18D7C}"/>
          </ac:picMkLst>
        </pc:picChg>
        <pc:picChg chg="mod">
          <ac:chgData name="Ricardo Neves" userId="a2420d86-c959-463f-a209-2fea3ef854c2" providerId="ADAL" clId="{F6EC2F59-058A-419D-AEDD-EFD2F527D096}" dt="2020-07-14T10:47:44.216" v="2" actId="207"/>
          <ac:picMkLst>
            <pc:docMk/>
            <pc:sldMk cId="2972054233" sldId="268"/>
            <ac:picMk id="11" creationId="{8FF3454A-DEB2-40D3-840C-A2FB6DD82AE1}"/>
          </ac:picMkLst>
        </pc:picChg>
        <pc:picChg chg="mod">
          <ac:chgData name="Ricardo Neves" userId="a2420d86-c959-463f-a209-2fea3ef854c2" providerId="ADAL" clId="{F6EC2F59-058A-419D-AEDD-EFD2F527D096}" dt="2020-07-14T10:47:44.216" v="2" actId="207"/>
          <ac:picMkLst>
            <pc:docMk/>
            <pc:sldMk cId="2972054233" sldId="268"/>
            <ac:picMk id="20" creationId="{238748B0-6485-4172-8D78-9DCEBF9892DF}"/>
          </ac:picMkLst>
        </pc:picChg>
        <pc:picChg chg="mod">
          <ac:chgData name="Ricardo Neves" userId="a2420d86-c959-463f-a209-2fea3ef854c2" providerId="ADAL" clId="{F6EC2F59-058A-419D-AEDD-EFD2F527D096}" dt="2020-07-14T10:47:44.216" v="2" actId="207"/>
          <ac:picMkLst>
            <pc:docMk/>
            <pc:sldMk cId="2972054233" sldId="268"/>
            <ac:picMk id="21" creationId="{7B80D2A0-CD01-4EDD-A965-786C6842D220}"/>
          </ac:picMkLst>
        </pc:picChg>
      </pc:sldChg>
      <pc:sldChg chg="delSp modSp add mod">
        <pc:chgData name="Ricardo Neves" userId="a2420d86-c959-463f-a209-2fea3ef854c2" providerId="ADAL" clId="{F6EC2F59-058A-419D-AEDD-EFD2F527D096}" dt="2020-07-14T10:49:16.671" v="9" actId="207"/>
        <pc:sldMkLst>
          <pc:docMk/>
          <pc:sldMk cId="920110643" sldId="269"/>
        </pc:sldMkLst>
        <pc:spChg chg="del">
          <ac:chgData name="Ricardo Neves" userId="a2420d86-c959-463f-a209-2fea3ef854c2" providerId="ADAL" clId="{F6EC2F59-058A-419D-AEDD-EFD2F527D096}" dt="2020-07-14T10:48:56.618" v="7" actId="478"/>
          <ac:spMkLst>
            <pc:docMk/>
            <pc:sldMk cId="920110643" sldId="269"/>
            <ac:spMk id="10" creationId="{4FAB7150-6FCC-4CC8-9C65-62944635C0AD}"/>
          </ac:spMkLst>
        </pc:spChg>
        <pc:picChg chg="mod">
          <ac:chgData name="Ricardo Neves" userId="a2420d86-c959-463f-a209-2fea3ef854c2" providerId="ADAL" clId="{F6EC2F59-058A-419D-AEDD-EFD2F527D096}" dt="2020-07-14T10:49:16.671" v="9" actId="207"/>
          <ac:picMkLst>
            <pc:docMk/>
            <pc:sldMk cId="920110643" sldId="269"/>
            <ac:picMk id="2" creationId="{D6043DEE-493C-44C8-88BE-EB77F40EAC68}"/>
          </ac:picMkLst>
        </pc:picChg>
        <pc:picChg chg="mod">
          <ac:chgData name="Ricardo Neves" userId="a2420d86-c959-463f-a209-2fea3ef854c2" providerId="ADAL" clId="{F6EC2F59-058A-419D-AEDD-EFD2F527D096}" dt="2020-07-14T10:49:16.671" v="9" actId="207"/>
          <ac:picMkLst>
            <pc:docMk/>
            <pc:sldMk cId="920110643" sldId="269"/>
            <ac:picMk id="3" creationId="{4AB63B4F-918A-4C08-9424-A51262E18D7C}"/>
          </ac:picMkLst>
        </pc:picChg>
        <pc:picChg chg="mod">
          <ac:chgData name="Ricardo Neves" userId="a2420d86-c959-463f-a209-2fea3ef854c2" providerId="ADAL" clId="{F6EC2F59-058A-419D-AEDD-EFD2F527D096}" dt="2020-07-14T10:49:16.671" v="9" actId="207"/>
          <ac:picMkLst>
            <pc:docMk/>
            <pc:sldMk cId="920110643" sldId="269"/>
            <ac:picMk id="11" creationId="{8FF3454A-DEB2-40D3-840C-A2FB6DD82AE1}"/>
          </ac:picMkLst>
        </pc:picChg>
        <pc:picChg chg="mod">
          <ac:chgData name="Ricardo Neves" userId="a2420d86-c959-463f-a209-2fea3ef854c2" providerId="ADAL" clId="{F6EC2F59-058A-419D-AEDD-EFD2F527D096}" dt="2020-07-14T10:49:16.671" v="9" actId="207"/>
          <ac:picMkLst>
            <pc:docMk/>
            <pc:sldMk cId="920110643" sldId="269"/>
            <ac:picMk id="20" creationId="{238748B0-6485-4172-8D78-9DCEBF9892DF}"/>
          </ac:picMkLst>
        </pc:picChg>
        <pc:picChg chg="mod">
          <ac:chgData name="Ricardo Neves" userId="a2420d86-c959-463f-a209-2fea3ef854c2" providerId="ADAL" clId="{F6EC2F59-058A-419D-AEDD-EFD2F527D096}" dt="2020-07-14T10:49:16.671" v="9" actId="207"/>
          <ac:picMkLst>
            <pc:docMk/>
            <pc:sldMk cId="920110643" sldId="269"/>
            <ac:picMk id="21" creationId="{7B80D2A0-CD01-4EDD-A965-786C6842D22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5FE00D-46C3-4D37-A1E2-F224E3D48584}" type="datetimeFigureOut">
              <a:rPr lang="pt-BR" smtClean="0"/>
              <a:t>06/11/2020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BB6EF8-E4C4-41C4-8F9F-03FC7C15663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5771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37E314-9A7B-4B72-876A-CD4BF14D7F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6709052-8894-45CD-9B58-F6A5ED9156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0231243-62DD-42BE-9EDC-F8C22341D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D51F7-C5D6-46EF-B391-EECD8DA34D9A}" type="datetimeFigureOut">
              <a:rPr lang="pt-BR" smtClean="0"/>
              <a:t>06/11/2020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8E4B9E-F74B-414E-B186-C129E7E79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71E32E-13F2-45FC-B685-847DF611E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99742-5D7C-4F39-A178-A703974E376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5765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B2BB0B-F3CB-45D0-991E-7FF05EDF5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85F98E1-B880-421A-96C3-1293E9E540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36F8665-7E38-4C1F-8DA2-EAEEE5A5D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D51F7-C5D6-46EF-B391-EECD8DA34D9A}" type="datetimeFigureOut">
              <a:rPr lang="pt-BR" smtClean="0"/>
              <a:t>06/11/2020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6C9AE4-89CF-4A82-889F-386740844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B03F5F4-728F-4981-87A2-7D09E5250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99742-5D7C-4F39-A178-A703974E376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2927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7224F89-4A88-4557-9317-0B80A5AD93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50B62DB-B561-4B6E-9754-43540BC098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1F1E92-D1EA-457D-A816-BADF59490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D51F7-C5D6-46EF-B391-EECD8DA34D9A}" type="datetimeFigureOut">
              <a:rPr lang="pt-BR" smtClean="0"/>
              <a:t>06/11/2020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A5F62B-B1E6-41A7-A359-A2A217A84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BC1CAD-8374-4557-A4C0-3E366D727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99742-5D7C-4F39-A178-A703974E376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5282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C15CB2-BD1D-43E7-A3B0-8C6A88EF7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9A910A-445C-4AC0-8C7B-EB8D0EEA8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9170CC5-24E5-4584-A027-364696DB8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D51F7-C5D6-46EF-B391-EECD8DA34D9A}" type="datetimeFigureOut">
              <a:rPr lang="pt-BR" smtClean="0"/>
              <a:t>06/11/2020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2413C0-58C3-45E7-AF07-37B81CEA7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72F614-9BEF-4826-B653-163126A89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99742-5D7C-4F39-A178-A703974E376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0916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7204CD-7D77-49F7-BBC8-1A219DD04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3E13A5A-8479-40CD-A3CF-E2577D414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DC5E03-B5C3-48FC-AD68-C785E664F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D51F7-C5D6-46EF-B391-EECD8DA34D9A}" type="datetimeFigureOut">
              <a:rPr lang="pt-BR" smtClean="0"/>
              <a:t>06/11/2020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015390-77A2-4093-A646-E9F4B7136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63A1F36-5368-42E4-9617-43566078A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99742-5D7C-4F39-A178-A703974E376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7313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539A0-AAB0-4029-9888-00B4B1EEC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6C2F09-23BE-45DF-A34F-630F19085D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FBB171D-869A-41D1-849D-087AB7E0B3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4541D3D-AB09-4E9D-ADAD-5CB0BCF20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D51F7-C5D6-46EF-B391-EECD8DA34D9A}" type="datetimeFigureOut">
              <a:rPr lang="pt-BR" smtClean="0"/>
              <a:t>06/11/2020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9D49817-6E61-458B-ABA9-4D4186798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3982A40-752D-4371-AC98-54458C93F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99742-5D7C-4F39-A178-A703974E376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4050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6DB212-4677-4CE2-9D7F-D8DD29862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0CB8A76-062C-474B-BEA7-37A408CC9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F41AE4F-E385-42FF-A539-8267D1816C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69932EF-D09C-4F94-84A0-E9800CB748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3FF4686-B9DA-488C-94FD-81E030ED4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29F1671-7045-47AD-B475-A57E550C3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D51F7-C5D6-46EF-B391-EECD8DA34D9A}" type="datetimeFigureOut">
              <a:rPr lang="pt-BR" smtClean="0"/>
              <a:t>06/11/2020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7AA011A-4E0B-4CA8-BB88-D57FDCCBE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29EE4C2-5866-4619-87F4-8ABA1BF28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99742-5D7C-4F39-A178-A703974E376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0000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0ADE9-124D-4E16-8BC3-2EB5B6E1C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64A5A21-B7BD-461B-918C-FC84F1833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D51F7-C5D6-46EF-B391-EECD8DA34D9A}" type="datetimeFigureOut">
              <a:rPr lang="pt-BR" smtClean="0"/>
              <a:t>06/11/2020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7793A7A-26DE-4E58-8455-2F3CB9EA7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211199F-E9EC-413A-BCD1-BC644F960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99742-5D7C-4F39-A178-A703974E376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9339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4183442-BFA6-41D9-83B6-5A23F7C13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D51F7-C5D6-46EF-B391-EECD8DA34D9A}" type="datetimeFigureOut">
              <a:rPr lang="pt-BR" smtClean="0"/>
              <a:t>06/11/2020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750380C-330F-4411-A925-6E8F794B2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F6D5AD6-6616-4B58-87DA-618CB3A0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99742-5D7C-4F39-A178-A703974E376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1847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79B467-5215-406D-BFA3-14BD79E9E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DC7228-9E1C-4C32-BA6A-DB31846B4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E335EBE-1C82-4F40-B676-7AAFDEB60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69DA2C8-D46D-4AB9-A25E-A7DD960E2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D51F7-C5D6-46EF-B391-EECD8DA34D9A}" type="datetimeFigureOut">
              <a:rPr lang="pt-BR" smtClean="0"/>
              <a:t>06/11/2020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8D46ABF-15B9-439B-94B7-CE73C1C01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7BE6879-DDC8-4AF6-B3CC-B8B5A4FC1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99742-5D7C-4F39-A178-A703974E376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5031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BAF364-A559-4D41-B10F-C0B3C11AF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AB0C2D6-D259-418C-BBEA-B02FE06A6C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B2E46C-ACED-4A62-B271-721F97CF38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0E2EE20-CAA3-4E81-9D69-C5671B6DF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D51F7-C5D6-46EF-B391-EECD8DA34D9A}" type="datetimeFigureOut">
              <a:rPr lang="pt-BR" smtClean="0"/>
              <a:t>06/11/2020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1B467A5-1D68-49D7-9830-87B41997D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0FE3B9C-8487-4B4D-88EA-BD9226C8D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99742-5D7C-4F39-A178-A703974E376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1483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F67A72F-E2AD-48DF-8E4D-B2581F234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7E1CCF-4EBB-433D-8016-806907439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BBF6724-A03B-4A63-BBBF-DB9E2FF110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D51F7-C5D6-46EF-B391-EECD8DA34D9A}" type="datetimeFigureOut">
              <a:rPr lang="pt-BR" smtClean="0"/>
              <a:t>06/11/2020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0BA11F-006B-47F9-91CC-FA89C41767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B098344-7822-4A66-9BE3-D309E6032E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99742-5D7C-4F39-A178-A703974E376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1925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33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jp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32" Type="http://schemas.openxmlformats.org/officeDocument/2006/relationships/image" Target="../media/image31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36" Type="http://schemas.openxmlformats.org/officeDocument/2006/relationships/image" Target="../media/image35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9.svg"/><Relationship Id="rId35" Type="http://schemas.openxmlformats.org/officeDocument/2006/relationships/image" Target="../media/image34.png"/><Relationship Id="rId8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13" Type="http://schemas.openxmlformats.org/officeDocument/2006/relationships/image" Target="../media/image95.png"/><Relationship Id="rId3" Type="http://schemas.openxmlformats.org/officeDocument/2006/relationships/image" Target="../media/image74.png"/><Relationship Id="rId7" Type="http://schemas.openxmlformats.org/officeDocument/2006/relationships/image" Target="../media/image89.png"/><Relationship Id="rId12" Type="http://schemas.openxmlformats.org/officeDocument/2006/relationships/image" Target="../media/image94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sv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svg"/><Relationship Id="rId4" Type="http://schemas.openxmlformats.org/officeDocument/2006/relationships/image" Target="../media/image75.svg"/><Relationship Id="rId9" Type="http://schemas.openxmlformats.org/officeDocument/2006/relationships/image" Target="../media/image91.png"/><Relationship Id="rId14" Type="http://schemas.openxmlformats.org/officeDocument/2006/relationships/image" Target="../media/image9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svg"/><Relationship Id="rId13" Type="http://schemas.openxmlformats.org/officeDocument/2006/relationships/image" Target="../media/image105.png"/><Relationship Id="rId3" Type="http://schemas.openxmlformats.org/officeDocument/2006/relationships/image" Target="../media/image74.png"/><Relationship Id="rId7" Type="http://schemas.openxmlformats.org/officeDocument/2006/relationships/image" Target="../media/image99.png"/><Relationship Id="rId12" Type="http://schemas.openxmlformats.org/officeDocument/2006/relationships/image" Target="../media/image104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sv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svg"/><Relationship Id="rId4" Type="http://schemas.openxmlformats.org/officeDocument/2006/relationships/image" Target="../media/image75.svg"/><Relationship Id="rId9" Type="http://schemas.openxmlformats.org/officeDocument/2006/relationships/image" Target="../media/image101.png"/><Relationship Id="rId14" Type="http://schemas.openxmlformats.org/officeDocument/2006/relationships/image" Target="../media/image106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5.svg"/><Relationship Id="rId9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7.png"/><Relationship Id="rId18" Type="http://schemas.openxmlformats.org/officeDocument/2006/relationships/image" Target="../media/image52.svg"/><Relationship Id="rId3" Type="http://schemas.openxmlformats.org/officeDocument/2006/relationships/image" Target="../media/image37.png"/><Relationship Id="rId21" Type="http://schemas.openxmlformats.org/officeDocument/2006/relationships/image" Target="../media/image55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17" Type="http://schemas.openxmlformats.org/officeDocument/2006/relationships/image" Target="../media/image51.png"/><Relationship Id="rId2" Type="http://schemas.openxmlformats.org/officeDocument/2006/relationships/image" Target="../media/image36.png"/><Relationship Id="rId16" Type="http://schemas.openxmlformats.org/officeDocument/2006/relationships/image" Target="../media/image50.svg"/><Relationship Id="rId20" Type="http://schemas.openxmlformats.org/officeDocument/2006/relationships/image" Target="../media/image5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svg"/><Relationship Id="rId19" Type="http://schemas.openxmlformats.org/officeDocument/2006/relationships/image" Target="../media/image53.png"/><Relationship Id="rId4" Type="http://schemas.openxmlformats.org/officeDocument/2006/relationships/image" Target="../media/image38.svg"/><Relationship Id="rId9" Type="http://schemas.openxmlformats.org/officeDocument/2006/relationships/image" Target="../media/image43.png"/><Relationship Id="rId14" Type="http://schemas.openxmlformats.org/officeDocument/2006/relationships/image" Target="../media/image48.svg"/><Relationship Id="rId22" Type="http://schemas.openxmlformats.org/officeDocument/2006/relationships/image" Target="../media/image56.sv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58.svg"/><Relationship Id="rId26" Type="http://schemas.openxmlformats.org/officeDocument/2006/relationships/image" Target="../media/image25.svg"/><Relationship Id="rId21" Type="http://schemas.openxmlformats.org/officeDocument/2006/relationships/image" Target="../media/image20.png"/><Relationship Id="rId34" Type="http://schemas.openxmlformats.org/officeDocument/2006/relationships/image" Target="../media/image33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57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17.svg"/><Relationship Id="rId2" Type="http://schemas.openxmlformats.org/officeDocument/2006/relationships/image" Target="../media/image1.jp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32" Type="http://schemas.openxmlformats.org/officeDocument/2006/relationships/image" Target="../media/image31.svg"/><Relationship Id="rId37" Type="http://schemas.openxmlformats.org/officeDocument/2006/relationships/image" Target="../media/image1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36" Type="http://schemas.openxmlformats.org/officeDocument/2006/relationships/image" Target="../media/image35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9.svg"/><Relationship Id="rId35" Type="http://schemas.openxmlformats.org/officeDocument/2006/relationships/image" Target="../media/image34.png"/><Relationship Id="rId8" Type="http://schemas.openxmlformats.org/officeDocument/2006/relationships/image" Target="../media/image7.svg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65.svg"/><Relationship Id="rId18" Type="http://schemas.openxmlformats.org/officeDocument/2006/relationships/image" Target="../media/image70.png"/><Relationship Id="rId3" Type="http://schemas.openxmlformats.org/officeDocument/2006/relationships/image" Target="../media/image59.svg"/><Relationship Id="rId21" Type="http://schemas.openxmlformats.org/officeDocument/2006/relationships/image" Target="../media/image73.svg"/><Relationship Id="rId7" Type="http://schemas.openxmlformats.org/officeDocument/2006/relationships/image" Target="../media/image61.svg"/><Relationship Id="rId12" Type="http://schemas.openxmlformats.org/officeDocument/2006/relationships/image" Target="../media/image64.png"/><Relationship Id="rId17" Type="http://schemas.openxmlformats.org/officeDocument/2006/relationships/image" Target="../media/image69.svg"/><Relationship Id="rId2" Type="http://schemas.openxmlformats.org/officeDocument/2006/relationships/image" Target="../media/image47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63.svg"/><Relationship Id="rId5" Type="http://schemas.openxmlformats.org/officeDocument/2006/relationships/image" Target="../media/image60.svg"/><Relationship Id="rId15" Type="http://schemas.openxmlformats.org/officeDocument/2006/relationships/image" Target="../media/image67.svg"/><Relationship Id="rId10" Type="http://schemas.openxmlformats.org/officeDocument/2006/relationships/image" Target="../media/image55.png"/><Relationship Id="rId19" Type="http://schemas.openxmlformats.org/officeDocument/2006/relationships/image" Target="../media/image71.svg"/><Relationship Id="rId4" Type="http://schemas.openxmlformats.org/officeDocument/2006/relationships/image" Target="../media/image49.png"/><Relationship Id="rId9" Type="http://schemas.openxmlformats.org/officeDocument/2006/relationships/image" Target="../media/image62.svg"/><Relationship Id="rId14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28.png"/><Relationship Id="rId3" Type="http://schemas.openxmlformats.org/officeDocument/2006/relationships/image" Target="../media/image74.png"/><Relationship Id="rId7" Type="http://schemas.openxmlformats.org/officeDocument/2006/relationships/image" Target="../media/image26.png"/><Relationship Id="rId12" Type="http://schemas.openxmlformats.org/officeDocument/2006/relationships/image" Target="../media/image23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11" Type="http://schemas.openxmlformats.org/officeDocument/2006/relationships/image" Target="../media/image22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75.svg"/><Relationship Id="rId9" Type="http://schemas.openxmlformats.org/officeDocument/2006/relationships/image" Target="../media/image24.png"/><Relationship Id="rId14" Type="http://schemas.openxmlformats.org/officeDocument/2006/relationships/image" Target="../media/image7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6.svg"/><Relationship Id="rId3" Type="http://schemas.openxmlformats.org/officeDocument/2006/relationships/image" Target="../media/image78.svg"/><Relationship Id="rId7" Type="http://schemas.openxmlformats.org/officeDocument/2006/relationships/image" Target="../media/image82.svg"/><Relationship Id="rId12" Type="http://schemas.openxmlformats.org/officeDocument/2006/relationships/image" Target="../media/image8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75.svg"/><Relationship Id="rId5" Type="http://schemas.openxmlformats.org/officeDocument/2006/relationships/image" Target="../media/image80.svg"/><Relationship Id="rId15" Type="http://schemas.openxmlformats.org/officeDocument/2006/relationships/image" Target="../media/image35.svg"/><Relationship Id="rId10" Type="http://schemas.openxmlformats.org/officeDocument/2006/relationships/image" Target="../media/image74.png"/><Relationship Id="rId4" Type="http://schemas.openxmlformats.org/officeDocument/2006/relationships/image" Target="../media/image79.png"/><Relationship Id="rId9" Type="http://schemas.openxmlformats.org/officeDocument/2006/relationships/image" Target="../media/image84.svg"/><Relationship Id="rId1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4C811C41-F3B8-4DAF-AE62-1B510C829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0" name="Gráfico 59">
            <a:extLst>
              <a:ext uri="{FF2B5EF4-FFF2-40B4-BE49-F238E27FC236}">
                <a16:creationId xmlns:a16="http://schemas.microsoft.com/office/drawing/2014/main" id="{BAF4B6C0-23C3-4178-8750-9A089374D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6575" y="797143"/>
            <a:ext cx="2141889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8" name="Gráfico 57">
            <a:extLst>
              <a:ext uri="{FF2B5EF4-FFF2-40B4-BE49-F238E27FC236}">
                <a16:creationId xmlns:a16="http://schemas.microsoft.com/office/drawing/2014/main" id="{E39836CE-6E8A-431B-B15A-25E004FDC3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7599" y="797143"/>
            <a:ext cx="2141889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9" name="Gráfico 58">
            <a:extLst>
              <a:ext uri="{FF2B5EF4-FFF2-40B4-BE49-F238E27FC236}">
                <a16:creationId xmlns:a16="http://schemas.microsoft.com/office/drawing/2014/main" id="{FD1006DB-C974-4A6F-8BC2-827422BDD9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2087" y="797894"/>
            <a:ext cx="2141889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3" name="Gráfico 62">
            <a:extLst>
              <a:ext uri="{FF2B5EF4-FFF2-40B4-BE49-F238E27FC236}">
                <a16:creationId xmlns:a16="http://schemas.microsoft.com/office/drawing/2014/main" id="{FFC44E9B-151C-4BF9-B5B0-872B71163B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31063" y="797143"/>
            <a:ext cx="2141889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4" name="Gráfico 63">
            <a:extLst>
              <a:ext uri="{FF2B5EF4-FFF2-40B4-BE49-F238E27FC236}">
                <a16:creationId xmlns:a16="http://schemas.microsoft.com/office/drawing/2014/main" id="{E0F34CAB-32B3-4C08-A8FE-6CA2D5295F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915551" y="797143"/>
            <a:ext cx="2141889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52D5FEFD-C7D1-4653-B148-E6236CA0AD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7599" y="797143"/>
            <a:ext cx="760434" cy="1013912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1BF53962-D6B8-437A-84B5-5B7FDBB0715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639555" y="795602"/>
            <a:ext cx="760434" cy="1013912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4AD37F02-6951-4817-8F50-DA7221E7312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7599" y="4561705"/>
            <a:ext cx="2141889" cy="2154563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C657A82D-DE2D-4679-8BF8-59F3985A261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062087" y="4560152"/>
            <a:ext cx="4426377" cy="2156115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92428FC1-23C8-4142-AA7A-D5329919A05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500882" y="1079099"/>
            <a:ext cx="450000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id="{9FEFE9DA-E9D0-41CC-A11E-12D4FAEE974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319028" y="1079099"/>
            <a:ext cx="241699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44" name="Gráfico 43">
            <a:extLst>
              <a:ext uri="{FF2B5EF4-FFF2-40B4-BE49-F238E27FC236}">
                <a16:creationId xmlns:a16="http://schemas.microsoft.com/office/drawing/2014/main" id="{1383C309-94B7-4482-9DCA-38F1A62CDBD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842233" y="1079099"/>
            <a:ext cx="355078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45" name="Gráfico 44">
            <a:extLst>
              <a:ext uri="{FF2B5EF4-FFF2-40B4-BE49-F238E27FC236}">
                <a16:creationId xmlns:a16="http://schemas.microsoft.com/office/drawing/2014/main" id="{1010C64D-9B99-4497-A4E5-6845D436FDF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44681" y="1079099"/>
            <a:ext cx="426270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47" name="Gráfico 46">
            <a:extLst>
              <a:ext uri="{FF2B5EF4-FFF2-40B4-BE49-F238E27FC236}">
                <a16:creationId xmlns:a16="http://schemas.microsoft.com/office/drawing/2014/main" id="{814687A9-6AF8-4A85-BD98-92AA24A5C5E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0084979" y="1079099"/>
            <a:ext cx="450000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33" name="Gráfico 8">
            <a:extLst>
              <a:ext uri="{FF2B5EF4-FFF2-40B4-BE49-F238E27FC236}">
                <a16:creationId xmlns:a16="http://schemas.microsoft.com/office/drawing/2014/main" id="{21F51A74-62EA-4BAB-A0F5-4012E9F2554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346575" y="795602"/>
            <a:ext cx="760434" cy="1013912"/>
          </a:xfrm>
          <a:prstGeom prst="rect">
            <a:avLst/>
          </a:prstGeom>
        </p:spPr>
      </p:pic>
      <p:pic>
        <p:nvPicPr>
          <p:cNvPr id="34" name="Gráfico 9">
            <a:extLst>
              <a:ext uri="{FF2B5EF4-FFF2-40B4-BE49-F238E27FC236}">
                <a16:creationId xmlns:a16="http://schemas.microsoft.com/office/drawing/2014/main" id="{652DBF79-79A6-4172-AB63-554B07ECA56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059660" y="795602"/>
            <a:ext cx="760434" cy="1013912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53432A41-E557-46DA-8AAC-4065365CF9C3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9911531" y="795602"/>
            <a:ext cx="768926" cy="1013912"/>
          </a:xfrm>
          <a:prstGeom prst="rect">
            <a:avLst/>
          </a:prstGeom>
        </p:spPr>
      </p:pic>
      <p:sp>
        <p:nvSpPr>
          <p:cNvPr id="37" name="Forma Livre: Forma 36">
            <a:extLst>
              <a:ext uri="{FF2B5EF4-FFF2-40B4-BE49-F238E27FC236}">
                <a16:creationId xmlns:a16="http://schemas.microsoft.com/office/drawing/2014/main" id="{1D1E126F-6746-408F-A809-D819147B4D87}"/>
              </a:ext>
            </a:extLst>
          </p:cNvPr>
          <p:cNvSpPr/>
          <p:nvPr/>
        </p:nvSpPr>
        <p:spPr>
          <a:xfrm rot="16200000">
            <a:off x="-3112199" y="3112201"/>
            <a:ext cx="6857999" cy="633600"/>
          </a:xfrm>
          <a:custGeom>
            <a:avLst/>
            <a:gdLst>
              <a:gd name="connsiteX0" fmla="*/ 6857999 w 6857999"/>
              <a:gd name="connsiteY0" fmla="*/ 0 h 633600"/>
              <a:gd name="connsiteX1" fmla="*/ 6857999 w 6857999"/>
              <a:gd name="connsiteY1" fmla="*/ 633600 h 633600"/>
              <a:gd name="connsiteX2" fmla="*/ 5855041 w 6857999"/>
              <a:gd name="connsiteY2" fmla="*/ 633600 h 633600"/>
              <a:gd name="connsiteX3" fmla="*/ 5855041 w 6857999"/>
              <a:gd name="connsiteY3" fmla="*/ 115474 h 633600"/>
              <a:gd name="connsiteX4" fmla="*/ 5804243 w 6857999"/>
              <a:gd name="connsiteY4" fmla="*/ 64676 h 633600"/>
              <a:gd name="connsiteX5" fmla="*/ 5392415 w 6857999"/>
              <a:gd name="connsiteY5" fmla="*/ 64676 h 633600"/>
              <a:gd name="connsiteX6" fmla="*/ 5341617 w 6857999"/>
              <a:gd name="connsiteY6" fmla="*/ 115474 h 633600"/>
              <a:gd name="connsiteX7" fmla="*/ 5341617 w 6857999"/>
              <a:gd name="connsiteY7" fmla="*/ 633600 h 633600"/>
              <a:gd name="connsiteX8" fmla="*/ 0 w 6857999"/>
              <a:gd name="connsiteY8" fmla="*/ 633600 h 633600"/>
              <a:gd name="connsiteX9" fmla="*/ 0 w 6857999"/>
              <a:gd name="connsiteY9" fmla="*/ 0 h 633600"/>
              <a:gd name="connsiteX10" fmla="*/ 6857999 w 6857999"/>
              <a:gd name="connsiteY10" fmla="*/ 0 h 6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9" h="633600">
                <a:moveTo>
                  <a:pt x="6857999" y="0"/>
                </a:moveTo>
                <a:lnTo>
                  <a:pt x="6857999" y="633600"/>
                </a:lnTo>
                <a:lnTo>
                  <a:pt x="5855041" y="633600"/>
                </a:lnTo>
                <a:lnTo>
                  <a:pt x="5855041" y="115474"/>
                </a:lnTo>
                <a:cubicBezTo>
                  <a:pt x="5855041" y="87419"/>
                  <a:pt x="5832298" y="64676"/>
                  <a:pt x="5804243" y="64676"/>
                </a:cubicBezTo>
                <a:lnTo>
                  <a:pt x="5392415" y="64676"/>
                </a:lnTo>
                <a:cubicBezTo>
                  <a:pt x="5364360" y="64676"/>
                  <a:pt x="5341617" y="87419"/>
                  <a:pt x="5341617" y="115474"/>
                </a:cubicBezTo>
                <a:lnTo>
                  <a:pt x="5341617" y="633600"/>
                </a:lnTo>
                <a:lnTo>
                  <a:pt x="0" y="633600"/>
                </a:lnTo>
                <a:lnTo>
                  <a:pt x="0" y="0"/>
                </a:lnTo>
                <a:lnTo>
                  <a:pt x="6857999" y="0"/>
                </a:lnTo>
                <a:close/>
              </a:path>
            </a:pathLst>
          </a:custGeom>
          <a:gradFill flip="none" rotWithShape="1">
            <a:gsLst>
              <a:gs pos="2500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2665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05C4F84E-3A2D-4827-89DC-872E10A0E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06701DC5-C9A7-4B12-B988-CE2C3A047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14199" y="797143"/>
            <a:ext cx="899847" cy="1013912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E0C0062F-23A2-4247-B660-898E14409088}"/>
              </a:ext>
            </a:extLst>
          </p:cNvPr>
          <p:cNvSpPr/>
          <p:nvPr/>
        </p:nvSpPr>
        <p:spPr>
          <a:xfrm>
            <a:off x="9931151" y="434708"/>
            <a:ext cx="865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/>
              <a:t>1e0c32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D6043DEE-493C-44C8-88BE-EB77F40EAC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529000"/>
            <a:ext cx="1800000" cy="1800000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4AB63B4F-918A-4C08-9424-A51262E18D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40382" y="2529000"/>
            <a:ext cx="1705078" cy="18000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8FF3454A-DEB2-40D3-840C-A2FB6DD82A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85843" y="2529000"/>
            <a:ext cx="1420313" cy="1800000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238748B0-6485-4172-8D78-9DCEBF9892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15679" y="2529000"/>
            <a:ext cx="966797" cy="1800000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7B80D2A0-CD01-4EDD-A965-786C6842D22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392000" y="252900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54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05C4F84E-3A2D-4827-89DC-872E10A0E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06701DC5-C9A7-4B12-B988-CE2C3A047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14199" y="797143"/>
            <a:ext cx="899847" cy="1013912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E0C0062F-23A2-4247-B660-898E14409088}"/>
              </a:ext>
            </a:extLst>
          </p:cNvPr>
          <p:cNvSpPr/>
          <p:nvPr/>
        </p:nvSpPr>
        <p:spPr>
          <a:xfrm>
            <a:off x="9931151" y="434708"/>
            <a:ext cx="865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/>
              <a:t>1e0c32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D6043DEE-493C-44C8-88BE-EB77F40EAC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529000"/>
            <a:ext cx="1800000" cy="1800000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4AB63B4F-918A-4C08-9424-A51262E18D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40382" y="2529000"/>
            <a:ext cx="1705078" cy="18000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8FF3454A-DEB2-40D3-840C-A2FB6DD82A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85843" y="2529000"/>
            <a:ext cx="1420313" cy="1800000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238748B0-6485-4172-8D78-9DCEBF9892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15679" y="2529000"/>
            <a:ext cx="966797" cy="1800000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7B80D2A0-CD01-4EDD-A965-786C6842D22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392000" y="252900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10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7939EA2-7318-4827-8968-2A46B8A4EB27}"/>
              </a:ext>
            </a:extLst>
          </p:cNvPr>
          <p:cNvSpPr/>
          <p:nvPr/>
        </p:nvSpPr>
        <p:spPr>
          <a:xfrm>
            <a:off x="0" y="1155700"/>
            <a:ext cx="7493000" cy="2717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9D2DB4E-D815-41C6-8D9E-6B9788773643}"/>
              </a:ext>
            </a:extLst>
          </p:cNvPr>
          <p:cNvSpPr/>
          <p:nvPr/>
        </p:nvSpPr>
        <p:spPr>
          <a:xfrm>
            <a:off x="457200" y="2349500"/>
            <a:ext cx="1168400" cy="720000"/>
          </a:xfrm>
          <a:prstGeom prst="rect">
            <a:avLst/>
          </a:prstGeom>
          <a:solidFill>
            <a:srgbClr val="FF0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ff00b4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45977F7-266C-4B51-B5E2-51319807C7B2}"/>
              </a:ext>
            </a:extLst>
          </p:cNvPr>
          <p:cNvSpPr/>
          <p:nvPr/>
        </p:nvSpPr>
        <p:spPr>
          <a:xfrm>
            <a:off x="1981200" y="2349500"/>
            <a:ext cx="1168400" cy="720000"/>
          </a:xfrm>
          <a:prstGeom prst="rect">
            <a:avLst/>
          </a:prstGeom>
          <a:solidFill>
            <a:srgbClr val="00D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00d7ff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E321816-5B35-4659-936B-30606D5A1534}"/>
              </a:ext>
            </a:extLst>
          </p:cNvPr>
          <p:cNvSpPr/>
          <p:nvPr/>
        </p:nvSpPr>
        <p:spPr>
          <a:xfrm>
            <a:off x="3365500" y="2349500"/>
            <a:ext cx="1168400" cy="720000"/>
          </a:xfrm>
          <a:prstGeom prst="rect">
            <a:avLst/>
          </a:prstGeom>
          <a:solidFill>
            <a:srgbClr val="5FA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5fa2f0</a:t>
            </a:r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D4CC952-E866-420B-A52D-6BE949B3F3C9}"/>
              </a:ext>
            </a:extLst>
          </p:cNvPr>
          <p:cNvSpPr/>
          <p:nvPr/>
        </p:nvSpPr>
        <p:spPr>
          <a:xfrm>
            <a:off x="4889500" y="2349500"/>
            <a:ext cx="1168400" cy="720000"/>
          </a:xfrm>
          <a:prstGeom prst="rect">
            <a:avLst/>
          </a:prstGeom>
          <a:solidFill>
            <a:srgbClr val="D22D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d22d9c</a:t>
            </a:r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1EC1BC9-DD93-4EF4-AAD6-141DD7DDCA17}"/>
              </a:ext>
            </a:extLst>
          </p:cNvPr>
          <p:cNvSpPr/>
          <p:nvPr/>
        </p:nvSpPr>
        <p:spPr>
          <a:xfrm>
            <a:off x="6273800" y="1663700"/>
            <a:ext cx="889000" cy="1405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</a:rPr>
              <a:t>ffff00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B208260-EECF-4540-A875-53DD8E0224E8}"/>
              </a:ext>
            </a:extLst>
          </p:cNvPr>
          <p:cNvSpPr/>
          <p:nvPr/>
        </p:nvSpPr>
        <p:spPr>
          <a:xfrm>
            <a:off x="457200" y="1663700"/>
            <a:ext cx="2692400" cy="491400"/>
          </a:xfrm>
          <a:prstGeom prst="rect">
            <a:avLst/>
          </a:prstGeom>
          <a:gradFill>
            <a:gsLst>
              <a:gs pos="0">
                <a:srgbClr val="FF00B4"/>
              </a:gs>
              <a:gs pos="100000">
                <a:srgbClr val="00D7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96F85C6-AF48-42D3-9842-30928027BE36}"/>
              </a:ext>
            </a:extLst>
          </p:cNvPr>
          <p:cNvSpPr/>
          <p:nvPr/>
        </p:nvSpPr>
        <p:spPr>
          <a:xfrm>
            <a:off x="3365500" y="1663700"/>
            <a:ext cx="2692400" cy="491400"/>
          </a:xfrm>
          <a:prstGeom prst="rect">
            <a:avLst/>
          </a:prstGeom>
          <a:gradFill>
            <a:gsLst>
              <a:gs pos="0">
                <a:srgbClr val="5FA2F0"/>
              </a:gs>
              <a:gs pos="100000">
                <a:srgbClr val="D22D9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EC1E576-AE2F-4B0E-BE37-42DB6AA3D758}"/>
              </a:ext>
            </a:extLst>
          </p:cNvPr>
          <p:cNvSpPr/>
          <p:nvPr/>
        </p:nvSpPr>
        <p:spPr>
          <a:xfrm>
            <a:off x="457200" y="5067300"/>
            <a:ext cx="1168400" cy="720000"/>
          </a:xfrm>
          <a:prstGeom prst="rect">
            <a:avLst/>
          </a:prstGeom>
          <a:solidFill>
            <a:srgbClr val="C80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c8055a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5D8F795-C513-4600-AF33-2CB06159517D}"/>
              </a:ext>
            </a:extLst>
          </p:cNvPr>
          <p:cNvSpPr/>
          <p:nvPr/>
        </p:nvSpPr>
        <p:spPr>
          <a:xfrm>
            <a:off x="1981200" y="5067300"/>
            <a:ext cx="1168400" cy="720000"/>
          </a:xfrm>
          <a:prstGeom prst="rect">
            <a:avLst/>
          </a:prstGeom>
          <a:solidFill>
            <a:srgbClr val="3C0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3c0c6e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385475A-1921-4B47-AB76-BEADA55CD3B1}"/>
              </a:ext>
            </a:extLst>
          </p:cNvPr>
          <p:cNvSpPr/>
          <p:nvPr/>
        </p:nvSpPr>
        <p:spPr>
          <a:xfrm>
            <a:off x="3365500" y="5067300"/>
            <a:ext cx="1168400" cy="720000"/>
          </a:xfrm>
          <a:prstGeom prst="rect">
            <a:avLst/>
          </a:prstGeom>
          <a:solidFill>
            <a:srgbClr val="1E3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1e32c8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F65834A-978F-43A2-9DB2-4CBD6CC0FE28}"/>
              </a:ext>
            </a:extLst>
          </p:cNvPr>
          <p:cNvSpPr/>
          <p:nvPr/>
        </p:nvSpPr>
        <p:spPr>
          <a:xfrm>
            <a:off x="4889500" y="5067300"/>
            <a:ext cx="1168400" cy="720000"/>
          </a:xfrm>
          <a:prstGeom prst="rect">
            <a:avLst/>
          </a:prstGeom>
          <a:solidFill>
            <a:srgbClr val="E60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e60546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740606C-5052-4EE9-AA80-25729F1CBD57}"/>
              </a:ext>
            </a:extLst>
          </p:cNvPr>
          <p:cNvSpPr/>
          <p:nvPr/>
        </p:nvSpPr>
        <p:spPr>
          <a:xfrm>
            <a:off x="457200" y="4381500"/>
            <a:ext cx="2692400" cy="491400"/>
          </a:xfrm>
          <a:prstGeom prst="rect">
            <a:avLst/>
          </a:prstGeom>
          <a:gradFill>
            <a:gsLst>
              <a:gs pos="0">
                <a:srgbClr val="C8055A"/>
              </a:gs>
              <a:gs pos="100000">
                <a:srgbClr val="3C0C6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2AA6B44-0E28-4168-B184-F8A935F4DD1C}"/>
              </a:ext>
            </a:extLst>
          </p:cNvPr>
          <p:cNvSpPr/>
          <p:nvPr/>
        </p:nvSpPr>
        <p:spPr>
          <a:xfrm>
            <a:off x="3365500" y="4381500"/>
            <a:ext cx="2692400" cy="491400"/>
          </a:xfrm>
          <a:prstGeom prst="rect">
            <a:avLst/>
          </a:prstGeom>
          <a:gradFill>
            <a:gsLst>
              <a:gs pos="0">
                <a:srgbClr val="1E32C8"/>
              </a:gs>
              <a:gs pos="100000">
                <a:srgbClr val="E6054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541D63CF-C452-4ADD-A938-A7D633CA47F2}"/>
              </a:ext>
            </a:extLst>
          </p:cNvPr>
          <p:cNvSpPr/>
          <p:nvPr/>
        </p:nvSpPr>
        <p:spPr>
          <a:xfrm>
            <a:off x="6273800" y="4381500"/>
            <a:ext cx="889000" cy="1405800"/>
          </a:xfrm>
          <a:prstGeom prst="rect">
            <a:avLst/>
          </a:prstGeom>
          <a:solidFill>
            <a:srgbClr val="1E0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1e0c32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21" name="Imagem 20" descr="Tela de computador com imagem de vídeo game&#10;&#10;Descrição gerada automaticamente">
            <a:extLst>
              <a:ext uri="{FF2B5EF4-FFF2-40B4-BE49-F238E27FC236}">
                <a16:creationId xmlns:a16="http://schemas.microsoft.com/office/drawing/2014/main" id="{7A493904-B81F-4903-B6A2-6CB643292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0" y="1003300"/>
            <a:ext cx="4699000" cy="469900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4A582CAF-C23C-43A3-AC8A-9A599B83290C}"/>
              </a:ext>
            </a:extLst>
          </p:cNvPr>
          <p:cNvSpPr/>
          <p:nvPr/>
        </p:nvSpPr>
        <p:spPr>
          <a:xfrm>
            <a:off x="5886450" y="258400"/>
            <a:ext cx="889000" cy="1405800"/>
          </a:xfrm>
          <a:prstGeom prst="rect">
            <a:avLst/>
          </a:prstGeom>
          <a:solidFill>
            <a:srgbClr val="E0D4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</a:rPr>
              <a:t>ffff00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899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4C811C41-F3B8-4DAF-AE62-1B510C829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6DB74736-675C-4ADF-B679-F85E05A7E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43909" y="795602"/>
            <a:ext cx="2713531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C657A82D-DE2D-4679-8BF8-59F3985A26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09982" y="1924333"/>
            <a:ext cx="5547458" cy="4817661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ABD739E0-06CA-4F62-A072-014F094D5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9981" y="795602"/>
            <a:ext cx="2713531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E79707E6-E486-41E8-A5DB-C0C00C3EBD38}"/>
              </a:ext>
            </a:extLst>
          </p:cNvPr>
          <p:cNvSpPr/>
          <p:nvPr/>
        </p:nvSpPr>
        <p:spPr>
          <a:xfrm>
            <a:off x="0" y="1"/>
            <a:ext cx="633600" cy="6857999"/>
          </a:xfrm>
          <a:custGeom>
            <a:avLst/>
            <a:gdLst>
              <a:gd name="connsiteX0" fmla="*/ 0 w 633600"/>
              <a:gd name="connsiteY0" fmla="*/ 0 h 6857999"/>
              <a:gd name="connsiteX1" fmla="*/ 633600 w 633600"/>
              <a:gd name="connsiteY1" fmla="*/ 0 h 6857999"/>
              <a:gd name="connsiteX2" fmla="*/ 633600 w 633600"/>
              <a:gd name="connsiteY2" fmla="*/ 1581841 h 6857999"/>
              <a:gd name="connsiteX3" fmla="*/ 115474 w 633600"/>
              <a:gd name="connsiteY3" fmla="*/ 1581841 h 6857999"/>
              <a:gd name="connsiteX4" fmla="*/ 64676 w 633600"/>
              <a:gd name="connsiteY4" fmla="*/ 1632639 h 6857999"/>
              <a:gd name="connsiteX5" fmla="*/ 64676 w 633600"/>
              <a:gd name="connsiteY5" fmla="*/ 2044467 h 6857999"/>
              <a:gd name="connsiteX6" fmla="*/ 115474 w 633600"/>
              <a:gd name="connsiteY6" fmla="*/ 2095265 h 6857999"/>
              <a:gd name="connsiteX7" fmla="*/ 633600 w 633600"/>
              <a:gd name="connsiteY7" fmla="*/ 2095265 h 6857999"/>
              <a:gd name="connsiteX8" fmla="*/ 633600 w 633600"/>
              <a:gd name="connsiteY8" fmla="*/ 6857999 h 6857999"/>
              <a:gd name="connsiteX9" fmla="*/ 0 w 633600"/>
              <a:gd name="connsiteY9" fmla="*/ 6857999 h 6857999"/>
              <a:gd name="connsiteX10" fmla="*/ 0 w 633600"/>
              <a:gd name="connsiteY10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600" h="6857999">
                <a:moveTo>
                  <a:pt x="0" y="0"/>
                </a:moveTo>
                <a:lnTo>
                  <a:pt x="633600" y="0"/>
                </a:lnTo>
                <a:lnTo>
                  <a:pt x="633600" y="1581841"/>
                </a:lnTo>
                <a:lnTo>
                  <a:pt x="115474" y="1581841"/>
                </a:lnTo>
                <a:cubicBezTo>
                  <a:pt x="87419" y="1581841"/>
                  <a:pt x="64676" y="1604584"/>
                  <a:pt x="64676" y="1632639"/>
                </a:cubicBezTo>
                <a:lnTo>
                  <a:pt x="64676" y="2044467"/>
                </a:lnTo>
                <a:cubicBezTo>
                  <a:pt x="64676" y="2072522"/>
                  <a:pt x="87419" y="2095265"/>
                  <a:pt x="115474" y="2095265"/>
                </a:cubicBezTo>
                <a:lnTo>
                  <a:pt x="633600" y="2095265"/>
                </a:lnTo>
                <a:lnTo>
                  <a:pt x="63360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500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Gráfico 9">
            <a:extLst>
              <a:ext uri="{FF2B5EF4-FFF2-40B4-BE49-F238E27FC236}">
                <a16:creationId xmlns:a16="http://schemas.microsoft.com/office/drawing/2014/main" id="{74D7F858-ECC7-40F9-8B85-67A0336D81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09981" y="794415"/>
            <a:ext cx="760434" cy="1013912"/>
          </a:xfrm>
          <a:prstGeom prst="rect">
            <a:avLst/>
          </a:prstGeom>
        </p:spPr>
      </p:pic>
      <p:sp>
        <p:nvSpPr>
          <p:cNvPr id="6" name="Gráfico 9">
            <a:extLst>
              <a:ext uri="{FF2B5EF4-FFF2-40B4-BE49-F238E27FC236}">
                <a16:creationId xmlns:a16="http://schemas.microsoft.com/office/drawing/2014/main" id="{FD9E2D51-4743-4F37-B899-E58824B9F6B3}"/>
              </a:ext>
            </a:extLst>
          </p:cNvPr>
          <p:cNvSpPr/>
          <p:nvPr/>
        </p:nvSpPr>
        <p:spPr>
          <a:xfrm>
            <a:off x="9350990" y="794415"/>
            <a:ext cx="760434" cy="1013912"/>
          </a:xfrm>
          <a:custGeom>
            <a:avLst/>
            <a:gdLst>
              <a:gd name="connsiteX0" fmla="*/ 95054 w 760434"/>
              <a:gd name="connsiteY0" fmla="*/ 0 h 1013912"/>
              <a:gd name="connsiteX1" fmla="*/ 760434 w 760434"/>
              <a:gd name="connsiteY1" fmla="*/ 0 h 1013912"/>
              <a:gd name="connsiteX2" fmla="*/ 760434 w 760434"/>
              <a:gd name="connsiteY2" fmla="*/ 1013912 h 1013912"/>
              <a:gd name="connsiteX3" fmla="*/ 95054 w 760434"/>
              <a:gd name="connsiteY3" fmla="*/ 1013912 h 1013912"/>
              <a:gd name="connsiteX4" fmla="*/ 0 w 760434"/>
              <a:gd name="connsiteY4" fmla="*/ 918858 h 1013912"/>
              <a:gd name="connsiteX5" fmla="*/ 0 w 760434"/>
              <a:gd name="connsiteY5" fmla="*/ 95054 h 1013912"/>
              <a:gd name="connsiteX6" fmla="*/ 95054 w 760434"/>
              <a:gd name="connsiteY6" fmla="*/ 0 h 1013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0434" h="1013912">
                <a:moveTo>
                  <a:pt x="95054" y="0"/>
                </a:moveTo>
                <a:lnTo>
                  <a:pt x="760434" y="0"/>
                </a:lnTo>
                <a:lnTo>
                  <a:pt x="760434" y="1013912"/>
                </a:lnTo>
                <a:lnTo>
                  <a:pt x="95054" y="1013912"/>
                </a:lnTo>
                <a:cubicBezTo>
                  <a:pt x="42458" y="1013912"/>
                  <a:pt x="0" y="971454"/>
                  <a:pt x="0" y="918858"/>
                </a:cubicBezTo>
                <a:lnTo>
                  <a:pt x="0" y="95054"/>
                </a:lnTo>
                <a:cubicBezTo>
                  <a:pt x="0" y="42458"/>
                  <a:pt x="42458" y="0"/>
                  <a:pt x="95054" y="0"/>
                </a:cubicBezTo>
                <a:close/>
              </a:path>
            </a:pathLst>
          </a:custGeom>
          <a:gradFill>
            <a:gsLst>
              <a:gs pos="0">
                <a:srgbClr val="006C80">
                  <a:alpha val="60000"/>
                </a:srgb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 w="6271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67F03108-5017-4758-B97A-38AE324A7F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03276" y="1077558"/>
            <a:ext cx="241699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9C4AF26B-3C39-494A-89C4-0A4489CD00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69349" y="1077558"/>
            <a:ext cx="241699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01557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4C811C41-F3B8-4DAF-AE62-1B510C829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8CC64279-E92A-4D65-B533-001025F71D4D}"/>
              </a:ext>
            </a:extLst>
          </p:cNvPr>
          <p:cNvSpPr/>
          <p:nvPr/>
        </p:nvSpPr>
        <p:spPr>
          <a:xfrm>
            <a:off x="3474193" y="795602"/>
            <a:ext cx="8583247" cy="5946392"/>
          </a:xfrm>
          <a:prstGeom prst="roundRect">
            <a:avLst>
              <a:gd name="adj" fmla="val 1709"/>
            </a:avLst>
          </a:prstGeom>
          <a:solidFill>
            <a:srgbClr val="111B29">
              <a:alpha val="56000"/>
            </a:srgbClr>
          </a:soli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D1C2B58E-DB58-45DD-A7D3-8B563BFA6423}"/>
              </a:ext>
            </a:extLst>
          </p:cNvPr>
          <p:cNvSpPr/>
          <p:nvPr/>
        </p:nvSpPr>
        <p:spPr>
          <a:xfrm>
            <a:off x="0" y="0"/>
            <a:ext cx="633600" cy="6857999"/>
          </a:xfrm>
          <a:custGeom>
            <a:avLst/>
            <a:gdLst>
              <a:gd name="connsiteX0" fmla="*/ 0 w 633600"/>
              <a:gd name="connsiteY0" fmla="*/ 0 h 6857999"/>
              <a:gd name="connsiteX1" fmla="*/ 633600 w 633600"/>
              <a:gd name="connsiteY1" fmla="*/ 0 h 6857999"/>
              <a:gd name="connsiteX2" fmla="*/ 633600 w 633600"/>
              <a:gd name="connsiteY2" fmla="*/ 2160724 h 6857999"/>
              <a:gd name="connsiteX3" fmla="*/ 115474 w 633600"/>
              <a:gd name="connsiteY3" fmla="*/ 2160724 h 6857999"/>
              <a:gd name="connsiteX4" fmla="*/ 64676 w 633600"/>
              <a:gd name="connsiteY4" fmla="*/ 2211522 h 6857999"/>
              <a:gd name="connsiteX5" fmla="*/ 64676 w 633600"/>
              <a:gd name="connsiteY5" fmla="*/ 2623350 h 6857999"/>
              <a:gd name="connsiteX6" fmla="*/ 115474 w 633600"/>
              <a:gd name="connsiteY6" fmla="*/ 2674148 h 6857999"/>
              <a:gd name="connsiteX7" fmla="*/ 633600 w 633600"/>
              <a:gd name="connsiteY7" fmla="*/ 2674148 h 6857999"/>
              <a:gd name="connsiteX8" fmla="*/ 633600 w 633600"/>
              <a:gd name="connsiteY8" fmla="*/ 6857999 h 6857999"/>
              <a:gd name="connsiteX9" fmla="*/ 0 w 633600"/>
              <a:gd name="connsiteY9" fmla="*/ 6857999 h 6857999"/>
              <a:gd name="connsiteX10" fmla="*/ 0 w 633600"/>
              <a:gd name="connsiteY10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600" h="6857999">
                <a:moveTo>
                  <a:pt x="0" y="0"/>
                </a:moveTo>
                <a:lnTo>
                  <a:pt x="633600" y="0"/>
                </a:lnTo>
                <a:lnTo>
                  <a:pt x="633600" y="2160724"/>
                </a:lnTo>
                <a:lnTo>
                  <a:pt x="115474" y="2160724"/>
                </a:lnTo>
                <a:cubicBezTo>
                  <a:pt x="87419" y="2160724"/>
                  <a:pt x="64676" y="2183467"/>
                  <a:pt x="64676" y="2211522"/>
                </a:cubicBezTo>
                <a:lnTo>
                  <a:pt x="64676" y="2623350"/>
                </a:lnTo>
                <a:cubicBezTo>
                  <a:pt x="64676" y="2651405"/>
                  <a:pt x="87419" y="2674148"/>
                  <a:pt x="115474" y="2674148"/>
                </a:cubicBezTo>
                <a:lnTo>
                  <a:pt x="633600" y="2674148"/>
                </a:lnTo>
                <a:lnTo>
                  <a:pt x="63360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500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79806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4C811C41-F3B8-4DAF-AE62-1B510C829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515A2E0C-6C71-40BD-BB81-A8A580FCE2BF}"/>
              </a:ext>
            </a:extLst>
          </p:cNvPr>
          <p:cNvSpPr/>
          <p:nvPr/>
        </p:nvSpPr>
        <p:spPr>
          <a:xfrm>
            <a:off x="0" y="1"/>
            <a:ext cx="633600" cy="6857999"/>
          </a:xfrm>
          <a:custGeom>
            <a:avLst/>
            <a:gdLst>
              <a:gd name="connsiteX0" fmla="*/ 0 w 633600"/>
              <a:gd name="connsiteY0" fmla="*/ 0 h 6857999"/>
              <a:gd name="connsiteX1" fmla="*/ 633600 w 633600"/>
              <a:gd name="connsiteY1" fmla="*/ 0 h 6857999"/>
              <a:gd name="connsiteX2" fmla="*/ 633600 w 633600"/>
              <a:gd name="connsiteY2" fmla="*/ 2739607 h 6857999"/>
              <a:gd name="connsiteX3" fmla="*/ 115474 w 633600"/>
              <a:gd name="connsiteY3" fmla="*/ 2739607 h 6857999"/>
              <a:gd name="connsiteX4" fmla="*/ 64676 w 633600"/>
              <a:gd name="connsiteY4" fmla="*/ 2790405 h 6857999"/>
              <a:gd name="connsiteX5" fmla="*/ 64676 w 633600"/>
              <a:gd name="connsiteY5" fmla="*/ 3202233 h 6857999"/>
              <a:gd name="connsiteX6" fmla="*/ 115474 w 633600"/>
              <a:gd name="connsiteY6" fmla="*/ 3253031 h 6857999"/>
              <a:gd name="connsiteX7" fmla="*/ 633600 w 633600"/>
              <a:gd name="connsiteY7" fmla="*/ 3253031 h 6857999"/>
              <a:gd name="connsiteX8" fmla="*/ 633600 w 633600"/>
              <a:gd name="connsiteY8" fmla="*/ 6857999 h 6857999"/>
              <a:gd name="connsiteX9" fmla="*/ 0 w 633600"/>
              <a:gd name="connsiteY9" fmla="*/ 6857999 h 6857999"/>
              <a:gd name="connsiteX10" fmla="*/ 0 w 633600"/>
              <a:gd name="connsiteY10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600" h="6857999">
                <a:moveTo>
                  <a:pt x="0" y="0"/>
                </a:moveTo>
                <a:lnTo>
                  <a:pt x="633600" y="0"/>
                </a:lnTo>
                <a:lnTo>
                  <a:pt x="633600" y="2739607"/>
                </a:lnTo>
                <a:lnTo>
                  <a:pt x="115474" y="2739607"/>
                </a:lnTo>
                <a:cubicBezTo>
                  <a:pt x="87419" y="2739607"/>
                  <a:pt x="64676" y="2762350"/>
                  <a:pt x="64676" y="2790405"/>
                </a:cubicBezTo>
                <a:lnTo>
                  <a:pt x="64676" y="3202233"/>
                </a:lnTo>
                <a:cubicBezTo>
                  <a:pt x="64676" y="3230288"/>
                  <a:pt x="87419" y="3253031"/>
                  <a:pt x="115474" y="3253031"/>
                </a:cubicBezTo>
                <a:lnTo>
                  <a:pt x="633600" y="3253031"/>
                </a:lnTo>
                <a:lnTo>
                  <a:pt x="63360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500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98898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Imagem 60" descr="Uma imagem contendo céu noturno, estrela&#10;&#10;Descrição gerada automaticamente">
            <a:extLst>
              <a:ext uri="{FF2B5EF4-FFF2-40B4-BE49-F238E27FC236}">
                <a16:creationId xmlns:a16="http://schemas.microsoft.com/office/drawing/2014/main" id="{1364879C-6E29-4B86-8B52-422281C40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C40530B3-EAAE-4D85-8A55-F4A8C472268E}"/>
              </a:ext>
            </a:extLst>
          </p:cNvPr>
          <p:cNvSpPr/>
          <p:nvPr/>
        </p:nvSpPr>
        <p:spPr>
          <a:xfrm rot="16200000">
            <a:off x="-3112199" y="3112201"/>
            <a:ext cx="6857999" cy="633600"/>
          </a:xfrm>
          <a:custGeom>
            <a:avLst/>
            <a:gdLst>
              <a:gd name="connsiteX0" fmla="*/ 6857999 w 6857999"/>
              <a:gd name="connsiteY0" fmla="*/ 0 h 633600"/>
              <a:gd name="connsiteX1" fmla="*/ 6857999 w 6857999"/>
              <a:gd name="connsiteY1" fmla="*/ 633600 h 633600"/>
              <a:gd name="connsiteX2" fmla="*/ 5855041 w 6857999"/>
              <a:gd name="connsiteY2" fmla="*/ 633600 h 633600"/>
              <a:gd name="connsiteX3" fmla="*/ 5855041 w 6857999"/>
              <a:gd name="connsiteY3" fmla="*/ 115474 h 633600"/>
              <a:gd name="connsiteX4" fmla="*/ 5804243 w 6857999"/>
              <a:gd name="connsiteY4" fmla="*/ 64676 h 633600"/>
              <a:gd name="connsiteX5" fmla="*/ 5392415 w 6857999"/>
              <a:gd name="connsiteY5" fmla="*/ 64676 h 633600"/>
              <a:gd name="connsiteX6" fmla="*/ 5341617 w 6857999"/>
              <a:gd name="connsiteY6" fmla="*/ 115474 h 633600"/>
              <a:gd name="connsiteX7" fmla="*/ 5341617 w 6857999"/>
              <a:gd name="connsiteY7" fmla="*/ 633600 h 633600"/>
              <a:gd name="connsiteX8" fmla="*/ 0 w 6857999"/>
              <a:gd name="connsiteY8" fmla="*/ 633600 h 633600"/>
              <a:gd name="connsiteX9" fmla="*/ 0 w 6857999"/>
              <a:gd name="connsiteY9" fmla="*/ 0 h 633600"/>
              <a:gd name="connsiteX10" fmla="*/ 6857999 w 6857999"/>
              <a:gd name="connsiteY10" fmla="*/ 0 h 6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9" h="633600">
                <a:moveTo>
                  <a:pt x="6857999" y="0"/>
                </a:moveTo>
                <a:lnTo>
                  <a:pt x="6857999" y="633600"/>
                </a:lnTo>
                <a:lnTo>
                  <a:pt x="5855041" y="633600"/>
                </a:lnTo>
                <a:lnTo>
                  <a:pt x="5855041" y="115474"/>
                </a:lnTo>
                <a:cubicBezTo>
                  <a:pt x="5855041" y="87419"/>
                  <a:pt x="5832298" y="64676"/>
                  <a:pt x="5804243" y="64676"/>
                </a:cubicBezTo>
                <a:lnTo>
                  <a:pt x="5392415" y="64676"/>
                </a:lnTo>
                <a:cubicBezTo>
                  <a:pt x="5364360" y="64676"/>
                  <a:pt x="5341617" y="87419"/>
                  <a:pt x="5341617" y="115474"/>
                </a:cubicBezTo>
                <a:lnTo>
                  <a:pt x="5341617" y="633600"/>
                </a:lnTo>
                <a:lnTo>
                  <a:pt x="0" y="633600"/>
                </a:lnTo>
                <a:lnTo>
                  <a:pt x="0" y="0"/>
                </a:lnTo>
                <a:lnTo>
                  <a:pt x="6857999" y="0"/>
                </a:lnTo>
                <a:close/>
              </a:path>
            </a:pathLst>
          </a:custGeom>
          <a:gradFill flip="none" rotWithShape="1">
            <a:gsLst>
              <a:gs pos="2500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B6D97952-35B4-4425-BD34-51BA52E08E46}"/>
              </a:ext>
            </a:extLst>
          </p:cNvPr>
          <p:cNvSpPr/>
          <p:nvPr/>
        </p:nvSpPr>
        <p:spPr>
          <a:xfrm>
            <a:off x="777599" y="800100"/>
            <a:ext cx="2138879" cy="1008000"/>
          </a:xfrm>
          <a:prstGeom prst="roundRect">
            <a:avLst>
              <a:gd name="adj" fmla="val 7560"/>
            </a:avLst>
          </a:prstGeom>
          <a:gradFill flip="none" rotWithShape="1">
            <a:gsLst>
              <a:gs pos="0">
                <a:srgbClr val="3A173A"/>
              </a:gs>
              <a:gs pos="100000">
                <a:srgbClr val="3A173A"/>
              </a:gs>
            </a:gsLst>
            <a:lin ang="0" scaled="0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0C379428-8A71-4340-AB63-040AB7D7E4AC}"/>
              </a:ext>
            </a:extLst>
          </p:cNvPr>
          <p:cNvSpPr/>
          <p:nvPr/>
        </p:nvSpPr>
        <p:spPr>
          <a:xfrm>
            <a:off x="3060476" y="800100"/>
            <a:ext cx="2138879" cy="1008000"/>
          </a:xfrm>
          <a:prstGeom prst="roundRect">
            <a:avLst>
              <a:gd name="adj" fmla="val 7560"/>
            </a:avLst>
          </a:prstGeom>
          <a:gradFill flip="none" rotWithShape="1">
            <a:gsLst>
              <a:gs pos="0">
                <a:srgbClr val="401548"/>
              </a:gs>
              <a:gs pos="100000">
                <a:srgbClr val="103853"/>
              </a:gs>
            </a:gsLst>
            <a:lin ang="0" scaled="0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AF2E6FB6-2E1A-44CD-82ED-E6F5C338CC95}"/>
              </a:ext>
            </a:extLst>
          </p:cNvPr>
          <p:cNvSpPr/>
          <p:nvPr/>
        </p:nvSpPr>
        <p:spPr>
          <a:xfrm>
            <a:off x="5343361" y="800100"/>
            <a:ext cx="2138879" cy="1008000"/>
          </a:xfrm>
          <a:prstGeom prst="roundRect">
            <a:avLst>
              <a:gd name="adj" fmla="val 7560"/>
            </a:avLst>
          </a:prstGeom>
          <a:gradFill flip="none" rotWithShape="1">
            <a:gsLst>
              <a:gs pos="100000">
                <a:srgbClr val="243155"/>
              </a:gs>
              <a:gs pos="0">
                <a:srgbClr val="103958"/>
              </a:gs>
            </a:gsLst>
            <a:lin ang="0" scaled="0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F21059C5-7880-48C6-915E-C01D342975DC}"/>
              </a:ext>
            </a:extLst>
          </p:cNvPr>
          <p:cNvSpPr/>
          <p:nvPr/>
        </p:nvSpPr>
        <p:spPr>
          <a:xfrm>
            <a:off x="7626241" y="800100"/>
            <a:ext cx="2138879" cy="1008000"/>
          </a:xfrm>
          <a:prstGeom prst="roundRect">
            <a:avLst>
              <a:gd name="adj" fmla="val 7560"/>
            </a:avLst>
          </a:prstGeom>
          <a:gradFill flip="none" rotWithShape="1">
            <a:gsLst>
              <a:gs pos="0">
                <a:srgbClr val="243155"/>
              </a:gs>
              <a:gs pos="100000">
                <a:srgbClr val="103958"/>
              </a:gs>
            </a:gsLst>
            <a:lin ang="0" scaled="0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BF9DEB8F-50D7-45FB-B76E-D7511703C0E7}"/>
              </a:ext>
            </a:extLst>
          </p:cNvPr>
          <p:cNvSpPr/>
          <p:nvPr/>
        </p:nvSpPr>
        <p:spPr>
          <a:xfrm>
            <a:off x="9909121" y="800100"/>
            <a:ext cx="2138879" cy="1008000"/>
          </a:xfrm>
          <a:prstGeom prst="roundRect">
            <a:avLst>
              <a:gd name="adj" fmla="val 7560"/>
            </a:avLst>
          </a:prstGeom>
          <a:gradFill flip="none" rotWithShape="1">
            <a:gsLst>
              <a:gs pos="0">
                <a:srgbClr val="103853"/>
              </a:gs>
              <a:gs pos="100000">
                <a:srgbClr val="401548"/>
              </a:gs>
            </a:gsLst>
            <a:lin ang="0" scaled="0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3" name="Gráfico 52">
            <a:extLst>
              <a:ext uri="{FF2B5EF4-FFF2-40B4-BE49-F238E27FC236}">
                <a16:creationId xmlns:a16="http://schemas.microsoft.com/office/drawing/2014/main" id="{0BDC48C6-41A1-4C21-87D0-A545798EA6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513"/>
          <a:stretch/>
        </p:blipFill>
        <p:spPr>
          <a:xfrm>
            <a:off x="1704918" y="800099"/>
            <a:ext cx="1065941" cy="857948"/>
          </a:xfrm>
          <a:prstGeom prst="rect">
            <a:avLst/>
          </a:prstGeom>
        </p:spPr>
      </p:pic>
      <p:pic>
        <p:nvPicPr>
          <p:cNvPr id="54" name="Gráfico 53">
            <a:extLst>
              <a:ext uri="{FF2B5EF4-FFF2-40B4-BE49-F238E27FC236}">
                <a16:creationId xmlns:a16="http://schemas.microsoft.com/office/drawing/2014/main" id="{0529398C-EF96-4075-A8C7-24391D4E23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9487"/>
          <a:stretch/>
        </p:blipFill>
        <p:spPr>
          <a:xfrm>
            <a:off x="3991372" y="800097"/>
            <a:ext cx="1065600" cy="857949"/>
          </a:xfrm>
          <a:prstGeom prst="rect">
            <a:avLst/>
          </a:prstGeom>
        </p:spPr>
      </p:pic>
      <p:pic>
        <p:nvPicPr>
          <p:cNvPr id="55" name="Gráfico 54">
            <a:extLst>
              <a:ext uri="{FF2B5EF4-FFF2-40B4-BE49-F238E27FC236}">
                <a16:creationId xmlns:a16="http://schemas.microsoft.com/office/drawing/2014/main" id="{3AD36775-7CA8-4F71-A5DE-F9808A0104E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19487"/>
          <a:stretch/>
        </p:blipFill>
        <p:spPr>
          <a:xfrm>
            <a:off x="6274252" y="800097"/>
            <a:ext cx="1065600" cy="857950"/>
          </a:xfrm>
          <a:prstGeom prst="rect">
            <a:avLst/>
          </a:prstGeom>
        </p:spPr>
      </p:pic>
      <p:pic>
        <p:nvPicPr>
          <p:cNvPr id="56" name="Gráfico 55">
            <a:extLst>
              <a:ext uri="{FF2B5EF4-FFF2-40B4-BE49-F238E27FC236}">
                <a16:creationId xmlns:a16="http://schemas.microsoft.com/office/drawing/2014/main" id="{82028845-BCFC-4256-85BE-40F691CC172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19486"/>
          <a:stretch/>
        </p:blipFill>
        <p:spPr>
          <a:xfrm>
            <a:off x="8551876" y="800095"/>
            <a:ext cx="1065600" cy="857951"/>
          </a:xfrm>
          <a:prstGeom prst="rect">
            <a:avLst/>
          </a:prstGeom>
        </p:spPr>
      </p:pic>
      <p:pic>
        <p:nvPicPr>
          <p:cNvPr id="57" name="Gráfico 56">
            <a:extLst>
              <a:ext uri="{FF2B5EF4-FFF2-40B4-BE49-F238E27FC236}">
                <a16:creationId xmlns:a16="http://schemas.microsoft.com/office/drawing/2014/main" id="{915A68E3-41A9-4D09-B28C-7C2673DFE44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t="19238"/>
          <a:stretch/>
        </p:blipFill>
        <p:spPr>
          <a:xfrm>
            <a:off x="10836366" y="800094"/>
            <a:ext cx="1065600" cy="860601"/>
          </a:xfrm>
          <a:prstGeom prst="rect">
            <a:avLst/>
          </a:prstGeom>
        </p:spPr>
      </p:pic>
      <p:sp>
        <p:nvSpPr>
          <p:cNvPr id="62" name="Retângulo: Cantos Arredondados 61">
            <a:extLst>
              <a:ext uri="{FF2B5EF4-FFF2-40B4-BE49-F238E27FC236}">
                <a16:creationId xmlns:a16="http://schemas.microsoft.com/office/drawing/2014/main" id="{50A6F908-DE28-4E0B-996B-0D5B4122C139}"/>
              </a:ext>
            </a:extLst>
          </p:cNvPr>
          <p:cNvSpPr/>
          <p:nvPr/>
        </p:nvSpPr>
        <p:spPr>
          <a:xfrm>
            <a:off x="777599" y="4532241"/>
            <a:ext cx="2138879" cy="2181757"/>
          </a:xfrm>
          <a:prstGeom prst="roundRect">
            <a:avLst>
              <a:gd name="adj" fmla="val 3563"/>
            </a:avLst>
          </a:prstGeom>
          <a:solidFill>
            <a:srgbClr val="111B29">
              <a:alpha val="56000"/>
            </a:srgbClr>
          </a:soli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6" name="Retângulo: Cantos Arredondados 75">
            <a:extLst>
              <a:ext uri="{FF2B5EF4-FFF2-40B4-BE49-F238E27FC236}">
                <a16:creationId xmlns:a16="http://schemas.microsoft.com/office/drawing/2014/main" id="{7575A070-B5D0-4CC6-8B56-0CCF05F3248C}"/>
              </a:ext>
            </a:extLst>
          </p:cNvPr>
          <p:cNvSpPr/>
          <p:nvPr/>
        </p:nvSpPr>
        <p:spPr>
          <a:xfrm>
            <a:off x="3060476" y="4532241"/>
            <a:ext cx="4421764" cy="2181757"/>
          </a:xfrm>
          <a:prstGeom prst="roundRect">
            <a:avLst>
              <a:gd name="adj" fmla="val 3493"/>
            </a:avLst>
          </a:prstGeom>
          <a:solidFill>
            <a:srgbClr val="111B29">
              <a:alpha val="56000"/>
            </a:srgbClr>
          </a:solidFill>
          <a:ln>
            <a:noFill/>
          </a:ln>
          <a:effectLst>
            <a:outerShdw blurRad="254000" dist="127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9E0E12D3-EBE7-43A7-8609-E6BFD220E5AA}"/>
              </a:ext>
            </a:extLst>
          </p:cNvPr>
          <p:cNvSpPr/>
          <p:nvPr/>
        </p:nvSpPr>
        <p:spPr>
          <a:xfrm>
            <a:off x="921580" y="1016100"/>
            <a:ext cx="576000" cy="576000"/>
          </a:xfrm>
          <a:prstGeom prst="ellipse">
            <a:avLst/>
          </a:prstGeom>
          <a:solidFill>
            <a:srgbClr val="3C0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Elipse 78">
            <a:extLst>
              <a:ext uri="{FF2B5EF4-FFF2-40B4-BE49-F238E27FC236}">
                <a16:creationId xmlns:a16="http://schemas.microsoft.com/office/drawing/2014/main" id="{28F78C71-F25E-4C45-8027-26560217AAA5}"/>
              </a:ext>
            </a:extLst>
          </p:cNvPr>
          <p:cNvSpPr/>
          <p:nvPr/>
        </p:nvSpPr>
        <p:spPr>
          <a:xfrm>
            <a:off x="3204460" y="1016099"/>
            <a:ext cx="576000" cy="576000"/>
          </a:xfrm>
          <a:prstGeom prst="ellipse">
            <a:avLst/>
          </a:prstGeom>
          <a:solidFill>
            <a:srgbClr val="1E3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6AC9B111-A4A5-42B5-BA24-08AD9FEF0E04}"/>
              </a:ext>
            </a:extLst>
          </p:cNvPr>
          <p:cNvSpPr/>
          <p:nvPr/>
        </p:nvSpPr>
        <p:spPr>
          <a:xfrm>
            <a:off x="5484138" y="1016099"/>
            <a:ext cx="576000" cy="576000"/>
          </a:xfrm>
          <a:prstGeom prst="ellipse">
            <a:avLst/>
          </a:prstGeom>
          <a:solidFill>
            <a:srgbClr val="E60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F4CEDBE9-AF37-4990-B913-BDA15EA6F034}"/>
              </a:ext>
            </a:extLst>
          </p:cNvPr>
          <p:cNvSpPr/>
          <p:nvPr/>
        </p:nvSpPr>
        <p:spPr>
          <a:xfrm>
            <a:off x="7763195" y="1016099"/>
            <a:ext cx="576000" cy="576000"/>
          </a:xfrm>
          <a:prstGeom prst="ellipse">
            <a:avLst/>
          </a:prstGeom>
          <a:solidFill>
            <a:srgbClr val="C80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Elipse 81">
            <a:extLst>
              <a:ext uri="{FF2B5EF4-FFF2-40B4-BE49-F238E27FC236}">
                <a16:creationId xmlns:a16="http://schemas.microsoft.com/office/drawing/2014/main" id="{50388ED1-65E5-4DA6-9F39-5B7B4E16A234}"/>
              </a:ext>
            </a:extLst>
          </p:cNvPr>
          <p:cNvSpPr/>
          <p:nvPr/>
        </p:nvSpPr>
        <p:spPr>
          <a:xfrm>
            <a:off x="10049195" y="1016099"/>
            <a:ext cx="576000" cy="576000"/>
          </a:xfrm>
          <a:prstGeom prst="ellipse">
            <a:avLst/>
          </a:prstGeom>
          <a:solidFill>
            <a:srgbClr val="1E0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3" name="Gráfico 82">
            <a:extLst>
              <a:ext uri="{FF2B5EF4-FFF2-40B4-BE49-F238E27FC236}">
                <a16:creationId xmlns:a16="http://schemas.microsoft.com/office/drawing/2014/main" id="{B89D5A41-D630-4CFE-961F-DB27D51AF3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93196" y="1160099"/>
            <a:ext cx="288000" cy="288000"/>
          </a:xfrm>
          <a:prstGeom prst="rect">
            <a:avLst/>
          </a:prstGeom>
        </p:spPr>
      </p:pic>
      <p:pic>
        <p:nvPicPr>
          <p:cNvPr id="84" name="Gráfico 83">
            <a:extLst>
              <a:ext uri="{FF2B5EF4-FFF2-40B4-BE49-F238E27FC236}">
                <a16:creationId xmlns:a16="http://schemas.microsoft.com/office/drawing/2014/main" id="{FC468DBA-07C7-4B0B-ABFB-D607B713366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348460" y="1160099"/>
            <a:ext cx="288000" cy="288000"/>
          </a:xfrm>
          <a:prstGeom prst="rect">
            <a:avLst/>
          </a:prstGeom>
        </p:spPr>
      </p:pic>
      <p:pic>
        <p:nvPicPr>
          <p:cNvPr id="85" name="Gráfico 84">
            <a:extLst>
              <a:ext uri="{FF2B5EF4-FFF2-40B4-BE49-F238E27FC236}">
                <a16:creationId xmlns:a16="http://schemas.microsoft.com/office/drawing/2014/main" id="{29D3DB54-CFCC-4679-B741-6A4921DF263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628138" y="1160099"/>
            <a:ext cx="288000" cy="288000"/>
          </a:xfrm>
          <a:prstGeom prst="rect">
            <a:avLst/>
          </a:prstGeom>
        </p:spPr>
      </p:pic>
      <p:pic>
        <p:nvPicPr>
          <p:cNvPr id="86" name="Gráfico 85">
            <a:extLst>
              <a:ext uri="{FF2B5EF4-FFF2-40B4-BE49-F238E27FC236}">
                <a16:creationId xmlns:a16="http://schemas.microsoft.com/office/drawing/2014/main" id="{A9B8F52B-CEE1-4F52-9918-495298E7EAA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907196" y="1160099"/>
            <a:ext cx="288000" cy="288000"/>
          </a:xfrm>
          <a:prstGeom prst="rect">
            <a:avLst/>
          </a:prstGeom>
        </p:spPr>
      </p:pic>
      <p:pic>
        <p:nvPicPr>
          <p:cNvPr id="87" name="Gráfico 86">
            <a:extLst>
              <a:ext uri="{FF2B5EF4-FFF2-40B4-BE49-F238E27FC236}">
                <a16:creationId xmlns:a16="http://schemas.microsoft.com/office/drawing/2014/main" id="{A798CFE8-173E-46CD-90D9-1812007A10F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65580" y="1144860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92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4C811C41-F3B8-4DAF-AE62-1B510C829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0" name="Gráfico 59">
            <a:extLst>
              <a:ext uri="{FF2B5EF4-FFF2-40B4-BE49-F238E27FC236}">
                <a16:creationId xmlns:a16="http://schemas.microsoft.com/office/drawing/2014/main" id="{BAF4B6C0-23C3-4178-8750-9A089374D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6575" y="797143"/>
            <a:ext cx="2141889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8" name="Gráfico 57">
            <a:extLst>
              <a:ext uri="{FF2B5EF4-FFF2-40B4-BE49-F238E27FC236}">
                <a16:creationId xmlns:a16="http://schemas.microsoft.com/office/drawing/2014/main" id="{E39836CE-6E8A-431B-B15A-25E004FDC3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7599" y="797143"/>
            <a:ext cx="2141889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9" name="Gráfico 58">
            <a:extLst>
              <a:ext uri="{FF2B5EF4-FFF2-40B4-BE49-F238E27FC236}">
                <a16:creationId xmlns:a16="http://schemas.microsoft.com/office/drawing/2014/main" id="{FD1006DB-C974-4A6F-8BC2-827422BDD9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2087" y="797894"/>
            <a:ext cx="2141889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3" name="Gráfico 62">
            <a:extLst>
              <a:ext uri="{FF2B5EF4-FFF2-40B4-BE49-F238E27FC236}">
                <a16:creationId xmlns:a16="http://schemas.microsoft.com/office/drawing/2014/main" id="{FFC44E9B-151C-4BF9-B5B0-872B71163B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31063" y="797143"/>
            <a:ext cx="2141889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4" name="Gráfico 63">
            <a:extLst>
              <a:ext uri="{FF2B5EF4-FFF2-40B4-BE49-F238E27FC236}">
                <a16:creationId xmlns:a16="http://schemas.microsoft.com/office/drawing/2014/main" id="{E0F34CAB-32B3-4C08-A8FE-6CA2D5295F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915551" y="797143"/>
            <a:ext cx="2141889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52D5FEFD-C7D1-4653-B148-E6236CA0AD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7599" y="797143"/>
            <a:ext cx="760434" cy="1013912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1BF53962-D6B8-437A-84B5-5B7FDBB0715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639555" y="795602"/>
            <a:ext cx="760434" cy="1013912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4AD37F02-6951-4817-8F50-DA7221E7312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7599" y="4561705"/>
            <a:ext cx="2141889" cy="2154563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C657A82D-DE2D-4679-8BF8-59F3985A261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062087" y="4560152"/>
            <a:ext cx="4426377" cy="2156115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92428FC1-23C8-4142-AA7A-D5329919A05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500882" y="1079099"/>
            <a:ext cx="450000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id="{9FEFE9DA-E9D0-41CC-A11E-12D4FAEE974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319028" y="1079099"/>
            <a:ext cx="241699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44" name="Gráfico 43">
            <a:extLst>
              <a:ext uri="{FF2B5EF4-FFF2-40B4-BE49-F238E27FC236}">
                <a16:creationId xmlns:a16="http://schemas.microsoft.com/office/drawing/2014/main" id="{1383C309-94B7-4482-9DCA-38F1A62CDBD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842233" y="1079099"/>
            <a:ext cx="355078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45" name="Gráfico 44">
            <a:extLst>
              <a:ext uri="{FF2B5EF4-FFF2-40B4-BE49-F238E27FC236}">
                <a16:creationId xmlns:a16="http://schemas.microsoft.com/office/drawing/2014/main" id="{1010C64D-9B99-4497-A4E5-6845D436FDF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44681" y="1079099"/>
            <a:ext cx="426270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47" name="Gráfico 46">
            <a:extLst>
              <a:ext uri="{FF2B5EF4-FFF2-40B4-BE49-F238E27FC236}">
                <a16:creationId xmlns:a16="http://schemas.microsoft.com/office/drawing/2014/main" id="{814687A9-6AF8-4A85-BD98-92AA24A5C5E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0084979" y="1079099"/>
            <a:ext cx="450000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33" name="Gráfico 8">
            <a:extLst>
              <a:ext uri="{FF2B5EF4-FFF2-40B4-BE49-F238E27FC236}">
                <a16:creationId xmlns:a16="http://schemas.microsoft.com/office/drawing/2014/main" id="{21F51A74-62EA-4BAB-A0F5-4012E9F2554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346575" y="795602"/>
            <a:ext cx="760434" cy="1013912"/>
          </a:xfrm>
          <a:prstGeom prst="rect">
            <a:avLst/>
          </a:prstGeom>
        </p:spPr>
      </p:pic>
      <p:pic>
        <p:nvPicPr>
          <p:cNvPr id="34" name="Gráfico 9">
            <a:extLst>
              <a:ext uri="{FF2B5EF4-FFF2-40B4-BE49-F238E27FC236}">
                <a16:creationId xmlns:a16="http://schemas.microsoft.com/office/drawing/2014/main" id="{652DBF79-79A6-4172-AB63-554B07ECA56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059660" y="795602"/>
            <a:ext cx="760434" cy="1013912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53432A41-E557-46DA-8AAC-4065365CF9C3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9911531" y="795602"/>
            <a:ext cx="768926" cy="1013912"/>
          </a:xfrm>
          <a:prstGeom prst="rect">
            <a:avLst/>
          </a:prstGeom>
        </p:spPr>
      </p:pic>
      <p:sp>
        <p:nvSpPr>
          <p:cNvPr id="37" name="Forma Livre: Forma 36">
            <a:extLst>
              <a:ext uri="{FF2B5EF4-FFF2-40B4-BE49-F238E27FC236}">
                <a16:creationId xmlns:a16="http://schemas.microsoft.com/office/drawing/2014/main" id="{1D1E126F-6746-408F-A809-D819147B4D87}"/>
              </a:ext>
            </a:extLst>
          </p:cNvPr>
          <p:cNvSpPr/>
          <p:nvPr/>
        </p:nvSpPr>
        <p:spPr>
          <a:xfrm rot="16200000">
            <a:off x="-3112199" y="3112201"/>
            <a:ext cx="6857999" cy="633600"/>
          </a:xfrm>
          <a:custGeom>
            <a:avLst/>
            <a:gdLst>
              <a:gd name="connsiteX0" fmla="*/ 6857999 w 6857999"/>
              <a:gd name="connsiteY0" fmla="*/ 0 h 633600"/>
              <a:gd name="connsiteX1" fmla="*/ 6857999 w 6857999"/>
              <a:gd name="connsiteY1" fmla="*/ 633600 h 633600"/>
              <a:gd name="connsiteX2" fmla="*/ 5855041 w 6857999"/>
              <a:gd name="connsiteY2" fmla="*/ 633600 h 633600"/>
              <a:gd name="connsiteX3" fmla="*/ 5855041 w 6857999"/>
              <a:gd name="connsiteY3" fmla="*/ 115474 h 633600"/>
              <a:gd name="connsiteX4" fmla="*/ 5804243 w 6857999"/>
              <a:gd name="connsiteY4" fmla="*/ 64676 h 633600"/>
              <a:gd name="connsiteX5" fmla="*/ 5392415 w 6857999"/>
              <a:gd name="connsiteY5" fmla="*/ 64676 h 633600"/>
              <a:gd name="connsiteX6" fmla="*/ 5341617 w 6857999"/>
              <a:gd name="connsiteY6" fmla="*/ 115474 h 633600"/>
              <a:gd name="connsiteX7" fmla="*/ 5341617 w 6857999"/>
              <a:gd name="connsiteY7" fmla="*/ 633600 h 633600"/>
              <a:gd name="connsiteX8" fmla="*/ 0 w 6857999"/>
              <a:gd name="connsiteY8" fmla="*/ 633600 h 633600"/>
              <a:gd name="connsiteX9" fmla="*/ 0 w 6857999"/>
              <a:gd name="connsiteY9" fmla="*/ 0 h 633600"/>
              <a:gd name="connsiteX10" fmla="*/ 6857999 w 6857999"/>
              <a:gd name="connsiteY10" fmla="*/ 0 h 6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9" h="633600">
                <a:moveTo>
                  <a:pt x="6857999" y="0"/>
                </a:moveTo>
                <a:lnTo>
                  <a:pt x="6857999" y="633600"/>
                </a:lnTo>
                <a:lnTo>
                  <a:pt x="5855041" y="633600"/>
                </a:lnTo>
                <a:lnTo>
                  <a:pt x="5855041" y="115474"/>
                </a:lnTo>
                <a:cubicBezTo>
                  <a:pt x="5855041" y="87419"/>
                  <a:pt x="5832298" y="64676"/>
                  <a:pt x="5804243" y="64676"/>
                </a:cubicBezTo>
                <a:lnTo>
                  <a:pt x="5392415" y="64676"/>
                </a:lnTo>
                <a:cubicBezTo>
                  <a:pt x="5364360" y="64676"/>
                  <a:pt x="5341617" y="87419"/>
                  <a:pt x="5341617" y="115474"/>
                </a:cubicBezTo>
                <a:lnTo>
                  <a:pt x="5341617" y="633600"/>
                </a:lnTo>
                <a:lnTo>
                  <a:pt x="0" y="633600"/>
                </a:lnTo>
                <a:lnTo>
                  <a:pt x="0" y="0"/>
                </a:lnTo>
                <a:lnTo>
                  <a:pt x="6857999" y="0"/>
                </a:lnTo>
                <a:close/>
              </a:path>
            </a:pathLst>
          </a:custGeom>
          <a:gradFill flip="none" rotWithShape="1">
            <a:gsLst>
              <a:gs pos="2500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Gráfico 23">
            <a:extLst>
              <a:ext uri="{FF2B5EF4-FFF2-40B4-BE49-F238E27FC236}">
                <a16:creationId xmlns:a16="http://schemas.microsoft.com/office/drawing/2014/main" id="{BA629D7E-64CB-457A-97A9-C72DFE06694D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775686" y="1970905"/>
            <a:ext cx="6712778" cy="2457039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0AB092F0-3CE7-4506-9888-D5ED70BD5A2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630549" y="1980429"/>
            <a:ext cx="4428804" cy="4735838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3168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330F10FD-E282-4DAE-A19B-A71AA43D67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9000">
                <a:srgbClr val="3C0C6E"/>
              </a:gs>
              <a:gs pos="87000">
                <a:srgbClr val="1E0C32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C40530B3-EAAE-4D85-8A55-F4A8C472268E}"/>
              </a:ext>
            </a:extLst>
          </p:cNvPr>
          <p:cNvSpPr/>
          <p:nvPr/>
        </p:nvSpPr>
        <p:spPr>
          <a:xfrm rot="16200000">
            <a:off x="-3112199" y="3112201"/>
            <a:ext cx="6857999" cy="633600"/>
          </a:xfrm>
          <a:custGeom>
            <a:avLst/>
            <a:gdLst>
              <a:gd name="connsiteX0" fmla="*/ 6857999 w 6857999"/>
              <a:gd name="connsiteY0" fmla="*/ 0 h 633600"/>
              <a:gd name="connsiteX1" fmla="*/ 6857999 w 6857999"/>
              <a:gd name="connsiteY1" fmla="*/ 633600 h 633600"/>
              <a:gd name="connsiteX2" fmla="*/ 5855041 w 6857999"/>
              <a:gd name="connsiteY2" fmla="*/ 633600 h 633600"/>
              <a:gd name="connsiteX3" fmla="*/ 5855041 w 6857999"/>
              <a:gd name="connsiteY3" fmla="*/ 115474 h 633600"/>
              <a:gd name="connsiteX4" fmla="*/ 5804243 w 6857999"/>
              <a:gd name="connsiteY4" fmla="*/ 64676 h 633600"/>
              <a:gd name="connsiteX5" fmla="*/ 5392415 w 6857999"/>
              <a:gd name="connsiteY5" fmla="*/ 64676 h 633600"/>
              <a:gd name="connsiteX6" fmla="*/ 5341617 w 6857999"/>
              <a:gd name="connsiteY6" fmla="*/ 115474 h 633600"/>
              <a:gd name="connsiteX7" fmla="*/ 5341617 w 6857999"/>
              <a:gd name="connsiteY7" fmla="*/ 633600 h 633600"/>
              <a:gd name="connsiteX8" fmla="*/ 0 w 6857999"/>
              <a:gd name="connsiteY8" fmla="*/ 633600 h 633600"/>
              <a:gd name="connsiteX9" fmla="*/ 0 w 6857999"/>
              <a:gd name="connsiteY9" fmla="*/ 0 h 633600"/>
              <a:gd name="connsiteX10" fmla="*/ 6857999 w 6857999"/>
              <a:gd name="connsiteY10" fmla="*/ 0 h 6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9" h="633600">
                <a:moveTo>
                  <a:pt x="6857999" y="0"/>
                </a:moveTo>
                <a:lnTo>
                  <a:pt x="6857999" y="633600"/>
                </a:lnTo>
                <a:lnTo>
                  <a:pt x="5855041" y="633600"/>
                </a:lnTo>
                <a:lnTo>
                  <a:pt x="5855041" y="115474"/>
                </a:lnTo>
                <a:cubicBezTo>
                  <a:pt x="5855041" y="87419"/>
                  <a:pt x="5832298" y="64676"/>
                  <a:pt x="5804243" y="64676"/>
                </a:cubicBezTo>
                <a:lnTo>
                  <a:pt x="5392415" y="64676"/>
                </a:lnTo>
                <a:cubicBezTo>
                  <a:pt x="5364360" y="64676"/>
                  <a:pt x="5341617" y="87419"/>
                  <a:pt x="5341617" y="115474"/>
                </a:cubicBezTo>
                <a:lnTo>
                  <a:pt x="5341617" y="633600"/>
                </a:lnTo>
                <a:lnTo>
                  <a:pt x="0" y="633600"/>
                </a:lnTo>
                <a:lnTo>
                  <a:pt x="0" y="0"/>
                </a:lnTo>
                <a:lnTo>
                  <a:pt x="6857999" y="0"/>
                </a:lnTo>
                <a:close/>
              </a:path>
            </a:pathLst>
          </a:custGeom>
          <a:gradFill flip="none" rotWithShape="1">
            <a:gsLst>
              <a:gs pos="0">
                <a:srgbClr val="3C0C6E"/>
              </a:gs>
              <a:gs pos="100000">
                <a:srgbClr val="271040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B223DCDA-FCB2-4E49-8CF9-26813059C24B}"/>
              </a:ext>
            </a:extLst>
          </p:cNvPr>
          <p:cNvSpPr/>
          <p:nvPr/>
        </p:nvSpPr>
        <p:spPr>
          <a:xfrm>
            <a:off x="777591" y="800100"/>
            <a:ext cx="2138879" cy="1008000"/>
          </a:xfrm>
          <a:prstGeom prst="roundRect">
            <a:avLst>
              <a:gd name="adj" fmla="val 8321"/>
            </a:avLst>
          </a:prstGeom>
          <a:gradFill flip="none" rotWithShape="1">
            <a:gsLst>
              <a:gs pos="25000">
                <a:srgbClr val="3C0C6E"/>
              </a:gs>
              <a:gs pos="100000">
                <a:srgbClr val="2F134D"/>
              </a:gs>
            </a:gsLst>
            <a:lin ang="2700000" scaled="1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F8A56AEA-0E89-4128-8B5A-A894719FD52F}"/>
              </a:ext>
            </a:extLst>
          </p:cNvPr>
          <p:cNvSpPr/>
          <p:nvPr/>
        </p:nvSpPr>
        <p:spPr>
          <a:xfrm>
            <a:off x="3060481" y="800099"/>
            <a:ext cx="2138879" cy="1008000"/>
          </a:xfrm>
          <a:prstGeom prst="roundRect">
            <a:avLst>
              <a:gd name="adj" fmla="val 8321"/>
            </a:avLst>
          </a:prstGeom>
          <a:gradFill flip="none" rotWithShape="1">
            <a:gsLst>
              <a:gs pos="25000">
                <a:srgbClr val="3C0C6E"/>
              </a:gs>
              <a:gs pos="100000">
                <a:srgbClr val="2F134D"/>
              </a:gs>
            </a:gsLst>
            <a:lin ang="2700000" scaled="1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13F3CA43-CFD4-4F1A-9EF3-729CB7944361}"/>
              </a:ext>
            </a:extLst>
          </p:cNvPr>
          <p:cNvSpPr/>
          <p:nvPr/>
        </p:nvSpPr>
        <p:spPr>
          <a:xfrm>
            <a:off x="5343361" y="800099"/>
            <a:ext cx="2138879" cy="1008000"/>
          </a:xfrm>
          <a:prstGeom prst="roundRect">
            <a:avLst>
              <a:gd name="adj" fmla="val 8321"/>
            </a:avLst>
          </a:prstGeom>
          <a:gradFill flip="none" rotWithShape="1">
            <a:gsLst>
              <a:gs pos="25000">
                <a:srgbClr val="3C0C6E"/>
              </a:gs>
              <a:gs pos="100000">
                <a:srgbClr val="2F134D"/>
              </a:gs>
            </a:gsLst>
            <a:lin ang="2700000" scaled="1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01A30EA6-B174-43FF-9353-D033A47CFACA}"/>
              </a:ext>
            </a:extLst>
          </p:cNvPr>
          <p:cNvSpPr/>
          <p:nvPr/>
        </p:nvSpPr>
        <p:spPr>
          <a:xfrm>
            <a:off x="7626240" y="800099"/>
            <a:ext cx="2138879" cy="1008000"/>
          </a:xfrm>
          <a:prstGeom prst="roundRect">
            <a:avLst>
              <a:gd name="adj" fmla="val 8321"/>
            </a:avLst>
          </a:prstGeom>
          <a:gradFill flip="none" rotWithShape="1">
            <a:gsLst>
              <a:gs pos="25000">
                <a:srgbClr val="3C0C6E"/>
              </a:gs>
              <a:gs pos="100000">
                <a:srgbClr val="2F134D"/>
              </a:gs>
            </a:gsLst>
            <a:lin ang="2700000" scaled="1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0A6D0591-64D2-45D9-9906-3D62F838D33D}"/>
              </a:ext>
            </a:extLst>
          </p:cNvPr>
          <p:cNvSpPr/>
          <p:nvPr/>
        </p:nvSpPr>
        <p:spPr>
          <a:xfrm>
            <a:off x="9909121" y="800099"/>
            <a:ext cx="2138879" cy="1008000"/>
          </a:xfrm>
          <a:prstGeom prst="roundRect">
            <a:avLst>
              <a:gd name="adj" fmla="val 8321"/>
            </a:avLst>
          </a:prstGeom>
          <a:gradFill flip="none" rotWithShape="1">
            <a:gsLst>
              <a:gs pos="25000">
                <a:srgbClr val="3C0C6E"/>
              </a:gs>
              <a:gs pos="100000">
                <a:srgbClr val="2F134D"/>
              </a:gs>
            </a:gsLst>
            <a:lin ang="2700000" scaled="1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F22BBF6-3AD0-4CAD-B9C6-DC0A68427A80}"/>
              </a:ext>
            </a:extLst>
          </p:cNvPr>
          <p:cNvSpPr/>
          <p:nvPr/>
        </p:nvSpPr>
        <p:spPr>
          <a:xfrm>
            <a:off x="921580" y="1016100"/>
            <a:ext cx="576000" cy="576000"/>
          </a:xfrm>
          <a:prstGeom prst="ellipse">
            <a:avLst/>
          </a:prstGeom>
          <a:solidFill>
            <a:srgbClr val="C8055A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7EC02B9E-ACD1-4AAA-91EF-514A0526156B}"/>
              </a:ext>
            </a:extLst>
          </p:cNvPr>
          <p:cNvSpPr/>
          <p:nvPr/>
        </p:nvSpPr>
        <p:spPr>
          <a:xfrm>
            <a:off x="3204460" y="1016099"/>
            <a:ext cx="576000" cy="576000"/>
          </a:xfrm>
          <a:prstGeom prst="ellipse">
            <a:avLst/>
          </a:prstGeom>
          <a:solidFill>
            <a:srgbClr val="00D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D7ED9C48-32C0-4EA1-83EB-2F9B072EE01B}"/>
              </a:ext>
            </a:extLst>
          </p:cNvPr>
          <p:cNvSpPr/>
          <p:nvPr/>
        </p:nvSpPr>
        <p:spPr>
          <a:xfrm>
            <a:off x="5484138" y="1016099"/>
            <a:ext cx="576000" cy="576000"/>
          </a:xfrm>
          <a:prstGeom prst="ellipse">
            <a:avLst/>
          </a:prstGeom>
          <a:solidFill>
            <a:srgbClr val="1E3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75FE3685-EC9C-4888-A32A-C08050D89D78}"/>
              </a:ext>
            </a:extLst>
          </p:cNvPr>
          <p:cNvSpPr/>
          <p:nvPr/>
        </p:nvSpPr>
        <p:spPr>
          <a:xfrm>
            <a:off x="7763195" y="1016099"/>
            <a:ext cx="576000" cy="576000"/>
          </a:xfrm>
          <a:prstGeom prst="ellipse">
            <a:avLst/>
          </a:prstGeom>
          <a:solidFill>
            <a:srgbClr val="FFA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F89C8594-360C-4545-B3D3-D90FB6B08C2C}"/>
              </a:ext>
            </a:extLst>
          </p:cNvPr>
          <p:cNvSpPr/>
          <p:nvPr/>
        </p:nvSpPr>
        <p:spPr>
          <a:xfrm>
            <a:off x="10049195" y="1016099"/>
            <a:ext cx="576000" cy="576000"/>
          </a:xfrm>
          <a:prstGeom prst="ellipse">
            <a:avLst/>
          </a:prstGeom>
          <a:solidFill>
            <a:srgbClr val="0BB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6A99A248-16F9-49DA-8C1E-CA103479E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93196" y="1160099"/>
            <a:ext cx="288000" cy="28800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090EA633-A254-4EB0-A1DC-9E4487C5CF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8460" y="1160099"/>
            <a:ext cx="288000" cy="288000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835B6F39-A301-4F34-A17C-3ACE47841F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28138" y="1160099"/>
            <a:ext cx="288000" cy="288000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507FC156-EAA1-44DF-B2DE-AE01EC4B51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07196" y="1160099"/>
            <a:ext cx="288000" cy="288000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3FC150BE-32E9-4E5D-BA7E-FC99F6E9E9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5580" y="1144860"/>
            <a:ext cx="288000" cy="288000"/>
          </a:xfrm>
          <a:prstGeom prst="rect">
            <a:avLst/>
          </a:prstGeom>
        </p:spPr>
      </p:pic>
      <p:pic>
        <p:nvPicPr>
          <p:cNvPr id="47" name="Gráfico 46">
            <a:extLst>
              <a:ext uri="{FF2B5EF4-FFF2-40B4-BE49-F238E27FC236}">
                <a16:creationId xmlns:a16="http://schemas.microsoft.com/office/drawing/2014/main" id="{5BD6121B-4EC5-48B0-B5F3-545AEA5D04E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t="19513"/>
          <a:stretch/>
        </p:blipFill>
        <p:spPr>
          <a:xfrm>
            <a:off x="1704918" y="800099"/>
            <a:ext cx="1065941" cy="857948"/>
          </a:xfrm>
          <a:prstGeom prst="rect">
            <a:avLst/>
          </a:prstGeom>
        </p:spPr>
      </p:pic>
      <p:pic>
        <p:nvPicPr>
          <p:cNvPr id="52" name="Gráfico 51">
            <a:extLst>
              <a:ext uri="{FF2B5EF4-FFF2-40B4-BE49-F238E27FC236}">
                <a16:creationId xmlns:a16="http://schemas.microsoft.com/office/drawing/2014/main" id="{1CCDA848-7E5D-4C6F-B49B-121C3E8C0ED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19487"/>
          <a:stretch/>
        </p:blipFill>
        <p:spPr>
          <a:xfrm>
            <a:off x="3991372" y="800097"/>
            <a:ext cx="1065600" cy="857949"/>
          </a:xfrm>
          <a:prstGeom prst="rect">
            <a:avLst/>
          </a:prstGeom>
        </p:spPr>
      </p:pic>
      <p:pic>
        <p:nvPicPr>
          <p:cNvPr id="55" name="Gráfico 54">
            <a:extLst>
              <a:ext uri="{FF2B5EF4-FFF2-40B4-BE49-F238E27FC236}">
                <a16:creationId xmlns:a16="http://schemas.microsoft.com/office/drawing/2014/main" id="{C4A6EEF3-6367-4906-8988-5A119F209583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19487"/>
          <a:stretch/>
        </p:blipFill>
        <p:spPr>
          <a:xfrm>
            <a:off x="6274252" y="800097"/>
            <a:ext cx="1065600" cy="857950"/>
          </a:xfrm>
          <a:prstGeom prst="rect">
            <a:avLst/>
          </a:prstGeom>
        </p:spPr>
      </p:pic>
      <p:pic>
        <p:nvPicPr>
          <p:cNvPr id="58" name="Gráfico 57">
            <a:extLst>
              <a:ext uri="{FF2B5EF4-FFF2-40B4-BE49-F238E27FC236}">
                <a16:creationId xmlns:a16="http://schemas.microsoft.com/office/drawing/2014/main" id="{B2FE82BF-BEB6-4D2C-B768-AE859A12B41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t="19486"/>
          <a:stretch/>
        </p:blipFill>
        <p:spPr>
          <a:xfrm>
            <a:off x="8551876" y="800095"/>
            <a:ext cx="1065600" cy="857951"/>
          </a:xfrm>
          <a:prstGeom prst="rect">
            <a:avLst/>
          </a:prstGeom>
        </p:spPr>
      </p:pic>
      <p:pic>
        <p:nvPicPr>
          <p:cNvPr id="61" name="Gráfico 60">
            <a:extLst>
              <a:ext uri="{FF2B5EF4-FFF2-40B4-BE49-F238E27FC236}">
                <a16:creationId xmlns:a16="http://schemas.microsoft.com/office/drawing/2014/main" id="{BD3BD767-F244-412A-9770-AC16A9692CE4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t="19238"/>
          <a:stretch/>
        </p:blipFill>
        <p:spPr>
          <a:xfrm>
            <a:off x="10836366" y="800094"/>
            <a:ext cx="1065600" cy="86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96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05C4F84E-3A2D-4827-89DC-872E10A0E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06701DC5-C9A7-4B12-B988-CE2C3A047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14199" y="797143"/>
            <a:ext cx="899847" cy="1013912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E0C0062F-23A2-4247-B660-898E14409088}"/>
              </a:ext>
            </a:extLst>
          </p:cNvPr>
          <p:cNvSpPr/>
          <p:nvPr/>
        </p:nvSpPr>
        <p:spPr>
          <a:xfrm>
            <a:off x="9931151" y="434708"/>
            <a:ext cx="865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/>
              <a:t>1e0c32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D6043DEE-493C-44C8-88BE-EB77F40EAC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529000"/>
            <a:ext cx="1800000" cy="1800000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4AB63B4F-918A-4C08-9424-A51262E18D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40382" y="2529000"/>
            <a:ext cx="1705078" cy="18000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8FF3454A-DEB2-40D3-840C-A2FB6DD82A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85843" y="2529000"/>
            <a:ext cx="1420313" cy="1800000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238748B0-6485-4172-8D78-9DCEBF9892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15679" y="2529000"/>
            <a:ext cx="966797" cy="1800000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7B80D2A0-CD01-4EDD-A965-786C6842D22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392000" y="252900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86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F2EDD125-36B6-4576-8563-1D37DA360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7598" y="797143"/>
            <a:ext cx="899847" cy="1013912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B106DCE0-0814-4C39-8F3A-207D8570AA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62087" y="797143"/>
            <a:ext cx="899847" cy="1013912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12508DF9-9396-4C6F-8066-5FA782E6A3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46575" y="797143"/>
            <a:ext cx="899847" cy="1013912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B9E4697B-DE26-48E6-80DC-AF5EFCDDCE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26198" y="797143"/>
            <a:ext cx="899847" cy="1013912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06701DC5-C9A7-4B12-B988-CE2C3A047D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14199" y="797143"/>
            <a:ext cx="899847" cy="1013912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2CF6113A-9634-44F5-9A1E-B5C3DADE763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7598" y="2922044"/>
            <a:ext cx="899847" cy="1013912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63DFEF52-2DB9-4573-94CD-4410BF5E228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65599" y="2922044"/>
            <a:ext cx="899847" cy="1013912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59C009A5-6CDE-4971-A8BE-9A840BBDA841}"/>
              </a:ext>
            </a:extLst>
          </p:cNvPr>
          <p:cNvSpPr/>
          <p:nvPr/>
        </p:nvSpPr>
        <p:spPr>
          <a:xfrm>
            <a:off x="794550" y="427811"/>
            <a:ext cx="865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/>
              <a:t>1e32c8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581C6ED-5F8F-418B-AE49-2403D4109D6C}"/>
              </a:ext>
            </a:extLst>
          </p:cNvPr>
          <p:cNvSpPr/>
          <p:nvPr/>
        </p:nvSpPr>
        <p:spPr>
          <a:xfrm>
            <a:off x="3045133" y="434708"/>
            <a:ext cx="885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/>
              <a:t>e60546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DEC034AD-FF85-4F2D-A250-80CD3DC9015D}"/>
              </a:ext>
            </a:extLst>
          </p:cNvPr>
          <p:cNvSpPr/>
          <p:nvPr/>
        </p:nvSpPr>
        <p:spPr>
          <a:xfrm>
            <a:off x="5398312" y="434708"/>
            <a:ext cx="796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/>
              <a:t>00d7ff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AC3BE46-C883-4FDF-B409-81561DD1078C}"/>
              </a:ext>
            </a:extLst>
          </p:cNvPr>
          <p:cNvSpPr/>
          <p:nvPr/>
        </p:nvSpPr>
        <p:spPr>
          <a:xfrm>
            <a:off x="7684244" y="434708"/>
            <a:ext cx="796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/>
              <a:t>ff00b4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0C0062F-23A2-4247-B660-898E14409088}"/>
              </a:ext>
            </a:extLst>
          </p:cNvPr>
          <p:cNvSpPr/>
          <p:nvPr/>
        </p:nvSpPr>
        <p:spPr>
          <a:xfrm>
            <a:off x="9931151" y="434708"/>
            <a:ext cx="865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/>
              <a:t>1e0c32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DF2BF7D8-1E63-487A-BD13-BE30D1A794C3}"/>
              </a:ext>
            </a:extLst>
          </p:cNvPr>
          <p:cNvSpPr/>
          <p:nvPr/>
        </p:nvSpPr>
        <p:spPr>
          <a:xfrm>
            <a:off x="3062087" y="2552712"/>
            <a:ext cx="846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/>
              <a:t>3c0c6e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5017CAF7-62DA-4E15-B99C-C04848712D46}"/>
              </a:ext>
            </a:extLst>
          </p:cNvPr>
          <p:cNvSpPr/>
          <p:nvPr/>
        </p:nvSpPr>
        <p:spPr>
          <a:xfrm>
            <a:off x="799359" y="2552712"/>
            <a:ext cx="861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/>
              <a:t>c8055a</a:t>
            </a:r>
          </a:p>
        </p:txBody>
      </p:sp>
    </p:spTree>
    <p:extLst>
      <p:ext uri="{BB962C8B-B14F-4D97-AF65-F5344CB8AC3E}">
        <p14:creationId xmlns:p14="http://schemas.microsoft.com/office/powerpoint/2010/main" val="21878811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1822</TotalTime>
  <Words>21</Words>
  <Application>Microsoft Office PowerPoint</Application>
  <PresentationFormat>Widescreen</PresentationFormat>
  <Paragraphs>21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Ricardo Neves</dc:creator>
  <cp:lastModifiedBy>Leonardo Karpinski</cp:lastModifiedBy>
  <cp:revision>27</cp:revision>
  <dcterms:created xsi:type="dcterms:W3CDTF">2020-07-13T11:23:49Z</dcterms:created>
  <dcterms:modified xsi:type="dcterms:W3CDTF">2020-11-06T14:12:23Z</dcterms:modified>
</cp:coreProperties>
</file>